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567292"/>
    <a:srgbClr val="CCCC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83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7772400" cy="4302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4290420"/>
            <a:ext cx="7772400" cy="232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137410" y="3464560"/>
            <a:ext cx="3497580" cy="1654048"/>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a:solidFill>
                <a:schemeClr val="bg1"/>
              </a:solidFill>
              <a:latin typeface="+mj-lt"/>
              <a:ea typeface="+mj-ea"/>
              <a:cs typeface="Tunga" pitchFamily="2"/>
            </a:endParaRPr>
          </a:p>
        </p:txBody>
      </p:sp>
      <p:sp>
        <p:nvSpPr>
          <p:cNvPr id="3" name="Subtitle 2"/>
          <p:cNvSpPr>
            <a:spLocks noGrp="1"/>
          </p:cNvSpPr>
          <p:nvPr>
            <p:ph type="subTitle" idx="1"/>
          </p:nvPr>
        </p:nvSpPr>
        <p:spPr>
          <a:xfrm>
            <a:off x="2180590" y="4466675"/>
            <a:ext cx="3411220" cy="628650"/>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2" name="Title 11"/>
          <p:cNvSpPr>
            <a:spLocks noGrp="1"/>
          </p:cNvSpPr>
          <p:nvPr>
            <p:ph type="title"/>
          </p:nvPr>
        </p:nvSpPr>
        <p:spPr>
          <a:xfrm>
            <a:off x="2180590" y="3516715"/>
            <a:ext cx="3411220" cy="879179"/>
          </a:xfrm>
          <a:noFill/>
          <a:ln>
            <a:noFill/>
          </a:ln>
        </p:spPr>
        <p:txBody>
          <a:bodyPr bIns="0" anchor="b"/>
          <a:lstStyle>
            <a:lvl1pPr>
              <a:defRPr>
                <a:effectLst>
                  <a:glow rad="88900">
                    <a:schemeClr val="tx1">
                      <a:alpha val="60000"/>
                    </a:schemeClr>
                  </a:glow>
                </a:effectLst>
              </a:defRPr>
            </a:lvl1pPr>
          </a:lstStyle>
          <a:p>
            <a:r>
              <a:rPr lang="en-US"/>
              <a:t>Click to edit Master title style</a:t>
            </a:r>
            <a:endParaRPr lang="en-US" dirty="0"/>
          </a:p>
        </p:txBody>
      </p:sp>
      <p:sp>
        <p:nvSpPr>
          <p:cNvPr id="11" name="Date Placeholder 10"/>
          <p:cNvSpPr>
            <a:spLocks noGrp="1"/>
          </p:cNvSpPr>
          <p:nvPr>
            <p:ph type="dt" sz="half" idx="10"/>
          </p:nvPr>
        </p:nvSpPr>
        <p:spPr bwMode="black"/>
        <p:txBody>
          <a:bodyPr/>
          <a:lstStyle/>
          <a:p>
            <a:fld id="{1D8BD707-D9CF-40AE-B4C6-C98DA3205C09}" type="datetimeFigureOut">
              <a:rPr lang="en-US" smtClean="0"/>
              <a:pPr/>
              <a:t>9/30/2016</a:t>
            </a:fld>
            <a:endParaRPr lang="en-US"/>
          </a:p>
        </p:txBody>
      </p:sp>
      <p:sp>
        <p:nvSpPr>
          <p:cNvPr id="17" name="Slide Number Placeholder 16"/>
          <p:cNvSpPr>
            <a:spLocks noGrp="1"/>
          </p:cNvSpPr>
          <p:nvPr>
            <p:ph type="sldNum" sz="quarter" idx="11"/>
          </p:nvPr>
        </p:nvSpPr>
        <p:spPr/>
        <p:txBody>
          <a:bodyPr/>
          <a:lstStyle/>
          <a:p>
            <a:fld id="{B6F15528-21DE-4FAA-801E-634DDDAF4B2B}" type="slidenum">
              <a:rPr lang="en-US" smtClean="0"/>
              <a:pPr/>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1512570" y="5029690"/>
            <a:ext cx="10058400" cy="1350"/>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6541770" cy="1005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388620" y="1341121"/>
            <a:ext cx="5634990" cy="73761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Vertical Title 1"/>
          <p:cNvSpPr>
            <a:spLocks noGrp="1"/>
          </p:cNvSpPr>
          <p:nvPr>
            <p:ph type="title" orient="vert"/>
          </p:nvPr>
        </p:nvSpPr>
        <p:spPr>
          <a:xfrm>
            <a:off x="6153150" y="1341121"/>
            <a:ext cx="787933" cy="7376160"/>
          </a:xfrm>
        </p:spPr>
        <p:txBody>
          <a:bodyPr vert="eaVert"/>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388620" y="2963875"/>
            <a:ext cx="6995160" cy="5976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p>
        </p:txBody>
      </p:sp>
      <p:sp>
        <p:nvSpPr>
          <p:cNvPr id="11" name="Date Placeholder 10"/>
          <p:cNvSpPr>
            <a:spLocks noGrp="1"/>
          </p:cNvSpPr>
          <p:nvPr>
            <p:ph type="dt" sz="half" idx="14"/>
          </p:nvPr>
        </p:nvSpPr>
        <p:spPr/>
        <p:txBody>
          <a:bodyPr/>
          <a:lstStyle/>
          <a:p>
            <a:fld id="{1D8BD707-D9CF-40AE-B4C6-C98DA3205C09}" type="datetimeFigureOut">
              <a:rPr lang="en-US" smtClean="0"/>
              <a:pPr/>
              <a:t>9/30/2016</a:t>
            </a:fld>
            <a:endParaRPr lang="en-US"/>
          </a:p>
        </p:txBody>
      </p:sp>
      <p:sp>
        <p:nvSpPr>
          <p:cNvPr id="12" name="Slide Number Placeholder 11"/>
          <p:cNvSpPr>
            <a:spLocks noGrp="1"/>
          </p:cNvSpPr>
          <p:nvPr>
            <p:ph type="sldNum" sz="quarter" idx="15"/>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5753405"/>
            <a:ext cx="7772400" cy="43049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5751915"/>
            <a:ext cx="7772400" cy="2329"/>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137410" y="4939792"/>
            <a:ext cx="3497580" cy="1654048"/>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149695" y="4938628"/>
            <a:ext cx="3473012" cy="103667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a:t>Click to edit Master title style</a:t>
            </a:r>
            <a:endParaRPr lang="en-US" dirty="0"/>
          </a:p>
        </p:txBody>
      </p:sp>
      <p:sp>
        <p:nvSpPr>
          <p:cNvPr id="10" name="Subtitle 2"/>
          <p:cNvSpPr>
            <a:spLocks noGrp="1"/>
          </p:cNvSpPr>
          <p:nvPr>
            <p:ph type="subTitle" idx="1"/>
          </p:nvPr>
        </p:nvSpPr>
        <p:spPr bwMode="black">
          <a:xfrm>
            <a:off x="2140761" y="5990713"/>
            <a:ext cx="3490879" cy="582405"/>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Date Placeholder 12"/>
          <p:cNvSpPr>
            <a:spLocks noGrp="1"/>
          </p:cNvSpPr>
          <p:nvPr>
            <p:ph type="dt" sz="half" idx="10"/>
          </p:nvPr>
        </p:nvSpPr>
        <p:spPr/>
        <p:txBody>
          <a:bodyPr/>
          <a:lstStyle/>
          <a:p>
            <a:fld id="{1D8BD707-D9CF-40AE-B4C6-C98DA3205C09}" type="datetimeFigureOut">
              <a:rPr lang="en-US" smtClean="0"/>
              <a:pPr/>
              <a:t>9/30/2016</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388621" y="2963875"/>
            <a:ext cx="3419856" cy="5874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0"/>
          <p:cNvSpPr>
            <a:spLocks noGrp="1"/>
          </p:cNvSpPr>
          <p:nvPr>
            <p:ph sz="quarter" idx="14"/>
          </p:nvPr>
        </p:nvSpPr>
        <p:spPr>
          <a:xfrm>
            <a:off x="3963924" y="2963875"/>
            <a:ext cx="3419856" cy="5874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p:cNvSpPr>
            <a:spLocks noGrp="1"/>
          </p:cNvSpPr>
          <p:nvPr>
            <p:ph type="dt" sz="half" idx="15"/>
          </p:nvPr>
        </p:nvSpPr>
        <p:spPr/>
        <p:txBody>
          <a:bodyPr/>
          <a:lstStyle/>
          <a:p>
            <a:fld id="{1D8BD707-D9CF-40AE-B4C6-C98DA3205C09}" type="datetimeFigureOut">
              <a:rPr lang="en-US" smtClean="0"/>
              <a:pPr/>
              <a:t>9/30/2016</a:t>
            </a:fld>
            <a:endParaRPr lang="en-US"/>
          </a:p>
        </p:txBody>
      </p:sp>
      <p:sp>
        <p:nvSpPr>
          <p:cNvPr id="12" name="Slide Number Placeholder 11"/>
          <p:cNvSpPr>
            <a:spLocks noGrp="1"/>
          </p:cNvSpPr>
          <p:nvPr>
            <p:ph type="sldNum" sz="quarter" idx="16"/>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388621" y="4135120"/>
            <a:ext cx="3419856" cy="47073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Content Placeholder 30"/>
          <p:cNvSpPr>
            <a:spLocks noGrp="1"/>
          </p:cNvSpPr>
          <p:nvPr>
            <p:ph sz="quarter" idx="14"/>
          </p:nvPr>
        </p:nvSpPr>
        <p:spPr>
          <a:xfrm>
            <a:off x="3963924" y="4130650"/>
            <a:ext cx="3419856" cy="47073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3"/>
          <p:cNvSpPr>
            <a:spLocks noGrp="1"/>
          </p:cNvSpPr>
          <p:nvPr>
            <p:ph type="body" sz="half" idx="2"/>
          </p:nvPr>
        </p:nvSpPr>
        <p:spPr>
          <a:xfrm>
            <a:off x="388620" y="2963875"/>
            <a:ext cx="3419856" cy="1032662"/>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1" name="Text Placeholder 3"/>
          <p:cNvSpPr>
            <a:spLocks noGrp="1"/>
          </p:cNvSpPr>
          <p:nvPr>
            <p:ph type="body" sz="half" idx="15"/>
          </p:nvPr>
        </p:nvSpPr>
        <p:spPr>
          <a:xfrm>
            <a:off x="3963924" y="2963875"/>
            <a:ext cx="3419856" cy="1032662"/>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a:t>Click to edit Master text styles</a:t>
            </a:r>
          </a:p>
        </p:txBody>
      </p:sp>
      <p:sp>
        <p:nvSpPr>
          <p:cNvPr id="11" name="Date Placeholder 10"/>
          <p:cNvSpPr>
            <a:spLocks noGrp="1"/>
          </p:cNvSpPr>
          <p:nvPr>
            <p:ph type="dt" sz="half" idx="16"/>
          </p:nvPr>
        </p:nvSpPr>
        <p:spPr/>
        <p:txBody>
          <a:bodyPr/>
          <a:lstStyle/>
          <a:p>
            <a:fld id="{1D8BD707-D9CF-40AE-B4C6-C98DA3205C09}" type="datetimeFigureOut">
              <a:rPr lang="en-US" smtClean="0"/>
              <a:pPr/>
              <a:t>9/30/2016</a:t>
            </a:fld>
            <a:endParaRPr lang="en-US"/>
          </a:p>
        </p:txBody>
      </p:sp>
      <p:sp>
        <p:nvSpPr>
          <p:cNvPr id="12" name="Slide Number Placeholder 11"/>
          <p:cNvSpPr>
            <a:spLocks noGrp="1"/>
          </p:cNvSpPr>
          <p:nvPr>
            <p:ph type="sldNum" sz="quarter" idx="17"/>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p>
        </p:txBody>
      </p:sp>
      <p:sp>
        <p:nvSpPr>
          <p:cNvPr id="15" name="Date Placeholder 1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1D8BD707-D9CF-40AE-B4C6-C98DA3205C09}" type="datetimeFigureOut">
              <a:rPr lang="en-US" smtClean="0"/>
              <a:pPr/>
              <a:t>9/30/2016</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263015" y="2807971"/>
            <a:ext cx="5246370" cy="51493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3"/>
          <p:cNvSpPr>
            <a:spLocks noGrp="1"/>
          </p:cNvSpPr>
          <p:nvPr>
            <p:ph type="body" sz="half" idx="2"/>
          </p:nvPr>
        </p:nvSpPr>
        <p:spPr>
          <a:xfrm>
            <a:off x="1476756" y="8086954"/>
            <a:ext cx="4818888" cy="804672"/>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itle 12"/>
          <p:cNvSpPr>
            <a:spLocks noGrp="1"/>
          </p:cNvSpPr>
          <p:nvPr>
            <p:ph type="title"/>
          </p:nvPr>
        </p:nvSpPr>
        <p:spPr/>
        <p:txBody>
          <a:bodyPr/>
          <a:lstStyle/>
          <a:p>
            <a:r>
              <a:rPr lang="en-US"/>
              <a:t>Click to edit Master title style</a:t>
            </a:r>
          </a:p>
        </p:txBody>
      </p:sp>
      <p:sp>
        <p:nvSpPr>
          <p:cNvPr id="16" name="Date Placeholder 15"/>
          <p:cNvSpPr>
            <a:spLocks noGrp="1"/>
          </p:cNvSpPr>
          <p:nvPr>
            <p:ph type="dt" sz="half" idx="15"/>
          </p:nvPr>
        </p:nvSpPr>
        <p:spPr/>
        <p:txBody>
          <a:bodyPr/>
          <a:lstStyle/>
          <a:p>
            <a:fld id="{1D8BD707-D9CF-40AE-B4C6-C98DA3205C09}" type="datetimeFigureOut">
              <a:rPr lang="en-US" smtClean="0"/>
              <a:pPr/>
              <a:t>9/30/2016</a:t>
            </a:fld>
            <a:endParaRPr lang="en-US"/>
          </a:p>
        </p:txBody>
      </p:sp>
      <p:sp>
        <p:nvSpPr>
          <p:cNvPr id="19" name="Slide Number Placeholder 18"/>
          <p:cNvSpPr>
            <a:spLocks noGrp="1"/>
          </p:cNvSpPr>
          <p:nvPr>
            <p:ph type="sldNum" sz="quarter" idx="16"/>
          </p:nvPr>
        </p:nvSpPr>
        <p:spPr/>
        <p:txBody>
          <a:bodyPr/>
          <a:lstStyle/>
          <a:p>
            <a:fld id="{B6F15528-21DE-4FAA-801E-634DDDAF4B2B}" type="slidenum">
              <a:rPr lang="en-US" smtClean="0"/>
              <a:pPr/>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574378" y="2972813"/>
            <a:ext cx="4623645" cy="4786833"/>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1476756" y="8091424"/>
            <a:ext cx="4818888" cy="804672"/>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a:t>Click to edit Master text styles</a:t>
            </a:r>
          </a:p>
        </p:txBody>
      </p:sp>
      <p:sp>
        <p:nvSpPr>
          <p:cNvPr id="12" name="Title 11"/>
          <p:cNvSpPr>
            <a:spLocks noGrp="1"/>
          </p:cNvSpPr>
          <p:nvPr>
            <p:ph type="title"/>
          </p:nvPr>
        </p:nvSpPr>
        <p:spPr>
          <a:xfrm>
            <a:off x="2137410" y="1430528"/>
            <a:ext cx="3497580" cy="1028192"/>
          </a:xfrm>
        </p:spPr>
        <p:txBody>
          <a:bodyPr/>
          <a:lstStyle/>
          <a:p>
            <a:r>
              <a:rPr lang="en-US"/>
              <a:t>Click to edit Master title style</a:t>
            </a:r>
          </a:p>
        </p:txBody>
      </p:sp>
      <p:sp>
        <p:nvSpPr>
          <p:cNvPr id="13" name="Date Placeholder 12"/>
          <p:cNvSpPr>
            <a:spLocks noGrp="1"/>
          </p:cNvSpPr>
          <p:nvPr>
            <p:ph type="dt" sz="half" idx="14"/>
          </p:nvPr>
        </p:nvSpPr>
        <p:spPr>
          <a:xfrm>
            <a:off x="2534126" y="400664"/>
            <a:ext cx="2704148" cy="428413"/>
          </a:xfrm>
        </p:spPr>
        <p:txBody>
          <a:bodyPr/>
          <a:lstStyle/>
          <a:p>
            <a:fld id="{1D8BD707-D9CF-40AE-B4C6-C98DA3205C09}" type="datetimeFigureOut">
              <a:rPr lang="en-US" smtClean="0"/>
              <a:pPr/>
              <a:t>9/30/2016</a:t>
            </a:fld>
            <a:endParaRPr lang="en-US"/>
          </a:p>
        </p:txBody>
      </p:sp>
      <p:sp>
        <p:nvSpPr>
          <p:cNvPr id="14" name="Slide Number Placeholder 13"/>
          <p:cNvSpPr>
            <a:spLocks noGrp="1"/>
          </p:cNvSpPr>
          <p:nvPr>
            <p:ph type="sldNum" sz="quarter" idx="15"/>
          </p:nvPr>
        </p:nvSpPr>
        <p:spPr>
          <a:xfrm>
            <a:off x="3432810" y="9052560"/>
            <a:ext cx="906780" cy="447040"/>
          </a:xfrm>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6"/>
          </p:nvPr>
        </p:nvSpPr>
        <p:spPr>
          <a:xfrm>
            <a:off x="1230630" y="9513570"/>
            <a:ext cx="5311140" cy="428413"/>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959428"/>
            <a:ext cx="7772400" cy="80989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388620" y="2961642"/>
            <a:ext cx="6995160" cy="603876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34126" y="400664"/>
            <a:ext cx="2704148" cy="428413"/>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1D8BD707-D9CF-40AE-B4C6-C98DA3205C09}" type="datetimeFigureOut">
              <a:rPr lang="en-US" smtClean="0"/>
              <a:pPr/>
              <a:t>9/30/2016</a:t>
            </a:fld>
            <a:endParaRPr lang="en-US"/>
          </a:p>
        </p:txBody>
      </p:sp>
      <p:sp>
        <p:nvSpPr>
          <p:cNvPr id="5" name="Footer Placeholder 4"/>
          <p:cNvSpPr>
            <a:spLocks noGrp="1"/>
          </p:cNvSpPr>
          <p:nvPr>
            <p:ph type="ftr" sz="quarter" idx="3"/>
          </p:nvPr>
        </p:nvSpPr>
        <p:spPr>
          <a:xfrm>
            <a:off x="1230630" y="9513570"/>
            <a:ext cx="5311140" cy="428413"/>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3432810" y="9052560"/>
            <a:ext cx="906780" cy="447040"/>
          </a:xfrm>
          <a:prstGeom prst="rect">
            <a:avLst/>
          </a:prstGeom>
          <a:ln>
            <a:noFill/>
          </a:ln>
        </p:spPr>
        <p:txBody>
          <a:bodyPr vert="horz" lIns="0" tIns="0" rIns="0" bIns="0" rtlCol="0" anchor="ctr">
            <a:normAutofit/>
          </a:bodyPr>
          <a:lstStyle>
            <a:lvl1pPr algn="ctr">
              <a:defRPr sz="1200" b="1">
                <a:solidFill>
                  <a:schemeClr val="tx1"/>
                </a:solidFill>
              </a:defRPr>
            </a:lvl1pPr>
          </a:lstStyle>
          <a:p>
            <a:fld id="{B6F15528-21DE-4FAA-801E-634DDDAF4B2B}" type="slidenum">
              <a:rPr lang="en-US" smtClean="0"/>
              <a:pPr/>
              <a:t>‹#›</a:t>
            </a:fld>
            <a:endParaRPr lang="en-US"/>
          </a:p>
        </p:txBody>
      </p:sp>
      <p:cxnSp>
        <p:nvCxnSpPr>
          <p:cNvPr id="10" name="Straight Connector 9"/>
          <p:cNvCxnSpPr/>
          <p:nvPr/>
        </p:nvCxnSpPr>
        <p:spPr>
          <a:xfrm>
            <a:off x="0" y="1952773"/>
            <a:ext cx="7772400" cy="2329"/>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137410" y="1430528"/>
            <a:ext cx="3497580" cy="102819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5148763"/>
            <a:ext cx="7620001" cy="2664050"/>
          </a:xfrm>
          <a:solidFill>
            <a:schemeClr val="tx2">
              <a:alpha val="50000"/>
            </a:schemeClr>
          </a:solidFill>
          <a:ln cmpd="thickThin">
            <a:solidFill>
              <a:schemeClr val="tx2"/>
            </a:solidFill>
          </a:ln>
        </p:spPr>
        <p:txBody>
          <a:bodyPr anchor="ctr">
            <a:noAutofit/>
          </a:bodyPr>
          <a:lstStyle/>
          <a:p>
            <a:r>
              <a:rPr lang="en-US" sz="1700" b="1" dirty="0">
                <a:solidFill>
                  <a:schemeClr val="bg1"/>
                </a:solidFill>
              </a:rPr>
              <a:t>Visit this newly renovated home in the well established neighborhood of Sedgefield. Spacious home with 4 bedrooms and 2 baths. So many updates, including a new roof and flooring. New laminate floors and carpet throughout home. Awesome kitchen, so open and spacious! Kitchen has stainless steel appliances, including a refrigerator. Also updated island, cabinets and counter tops. Family room is spacious and has lots of natural light. Comfortable backyard, with area for a grill, Inviting and open front porch, enclosed garage with fireplace attached to home. Plenty of storage on the property, including detached garage with high ceilings and attached storage shed. Great location, minutes from Naval Weapon Stations and shopping.</a:t>
            </a:r>
          </a:p>
        </p:txBody>
      </p:sp>
      <p:sp>
        <p:nvSpPr>
          <p:cNvPr id="2" name="Title 1"/>
          <p:cNvSpPr>
            <a:spLocks noGrp="1"/>
          </p:cNvSpPr>
          <p:nvPr>
            <p:ph type="title"/>
          </p:nvPr>
        </p:nvSpPr>
        <p:spPr>
          <a:xfrm>
            <a:off x="2180589" y="3505200"/>
            <a:ext cx="3411220" cy="1512485"/>
          </a:xfrm>
        </p:spPr>
        <p:txBody>
          <a:bodyPr anchor="ctr">
            <a:normAutofit/>
          </a:bodyPr>
          <a:lstStyle/>
          <a:p>
            <a:r>
              <a:rPr lang="en-US" sz="2000" dirty="0">
                <a:solidFill>
                  <a:srgbClr val="66FF33"/>
                </a:solidFill>
                <a:effectLst>
                  <a:glow rad="88900">
                    <a:schemeClr val="tx1">
                      <a:alpha val="60000"/>
                    </a:schemeClr>
                  </a:glow>
                  <a:outerShdw blurRad="38100" dist="38100" dir="2700000" algn="tl">
                    <a:srgbClr val="000000">
                      <a:alpha val="43137"/>
                    </a:srgbClr>
                  </a:outerShdw>
                </a:effectLst>
              </a:rPr>
              <a:t>13 Raritan Road</a:t>
            </a: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r>
              <a:rPr lang="en-US" sz="1400" dirty="0">
                <a:solidFill>
                  <a:srgbClr val="66FF33"/>
                </a:solidFill>
                <a:effectLst>
                  <a:glow rad="88900">
                    <a:schemeClr val="tx1">
                      <a:alpha val="60000"/>
                    </a:schemeClr>
                  </a:glow>
                  <a:outerShdw blurRad="38100" dist="38100" dir="2700000" algn="tl">
                    <a:srgbClr val="000000">
                      <a:alpha val="43137"/>
                    </a:srgbClr>
                  </a:outerShdw>
                </a:effectLst>
              </a:rPr>
              <a:t>Sedgefield</a:t>
            </a: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r>
              <a:rPr lang="en-US" sz="1400" dirty="0">
                <a:solidFill>
                  <a:srgbClr val="66FF33"/>
                </a:solidFill>
                <a:effectLst>
                  <a:glow rad="88900">
                    <a:schemeClr val="tx1">
                      <a:alpha val="60000"/>
                    </a:schemeClr>
                  </a:glow>
                  <a:outerShdw blurRad="38100" dist="38100" dir="2700000" algn="tl">
                    <a:srgbClr val="000000">
                      <a:alpha val="43137"/>
                    </a:srgbClr>
                  </a:outerShdw>
                </a:effectLst>
              </a:rPr>
              <a:t>Goose Creek, SC 29445</a:t>
            </a: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r>
              <a:rPr lang="en-US" sz="1400" dirty="0">
                <a:solidFill>
                  <a:srgbClr val="66FF33"/>
                </a:solidFill>
                <a:effectLst>
                  <a:glow rad="88900">
                    <a:schemeClr val="tx1">
                      <a:alpha val="60000"/>
                    </a:schemeClr>
                  </a:glow>
                  <a:outerShdw blurRad="38100" dist="38100" dir="2700000" algn="tl">
                    <a:srgbClr val="000000">
                      <a:alpha val="43137"/>
                    </a:srgbClr>
                  </a:outerShdw>
                </a:effectLst>
              </a:rPr>
              <a:t>MLS# 16021595 ~ $139,900</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86319" y="9154933"/>
            <a:ext cx="1209881" cy="553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99" y="8877934"/>
            <a:ext cx="918054" cy="11079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01045"/>
            <a:ext cx="7772400" cy="861774"/>
          </a:xfrm>
          <a:prstGeom prst="rect">
            <a:avLst/>
          </a:prstGeom>
        </p:spPr>
        <p:txBody>
          <a:bodyPr wrap="square">
            <a:spAutoFit/>
          </a:bodyPr>
          <a:lstStyle/>
          <a:p>
            <a:pPr algn="ctr"/>
            <a:r>
              <a:rPr lang="en-US" sz="1800" b="1" dirty="0">
                <a:solidFill>
                  <a:srgbClr val="66FF33"/>
                </a:solidFill>
                <a:effectLst>
                  <a:outerShdw blurRad="38100" dist="38100" dir="2700000" algn="tl">
                    <a:srgbClr val="000000">
                      <a:alpha val="43137"/>
                    </a:srgbClr>
                  </a:outerShdw>
                </a:effectLst>
              </a:rPr>
              <a:t>Cheri </a:t>
            </a:r>
            <a:r>
              <a:rPr lang="en-US" sz="1800" b="1" dirty="0" err="1">
                <a:solidFill>
                  <a:srgbClr val="66FF33"/>
                </a:solidFill>
                <a:effectLst>
                  <a:outerShdw blurRad="38100" dist="38100" dir="2700000" algn="tl">
                    <a:srgbClr val="000000">
                      <a:alpha val="43137"/>
                    </a:srgbClr>
                  </a:outerShdw>
                </a:effectLst>
              </a:rPr>
              <a:t>Hamner</a:t>
            </a:r>
            <a:r>
              <a:rPr lang="en-US" sz="1800" b="1" dirty="0">
                <a:solidFill>
                  <a:srgbClr val="66FF33"/>
                </a:solidFill>
                <a:effectLst>
                  <a:outerShdw blurRad="38100" dist="38100" dir="2700000" algn="tl">
                    <a:srgbClr val="000000">
                      <a:alpha val="43137"/>
                    </a:srgbClr>
                  </a:outerShdw>
                </a:effectLst>
              </a:rPr>
              <a:t> </a:t>
            </a:r>
          </a:p>
          <a:p>
            <a:pPr algn="ctr"/>
            <a:r>
              <a:rPr lang="en-US" sz="1600" dirty="0">
                <a:solidFill>
                  <a:srgbClr val="66FF33"/>
                </a:solidFill>
                <a:effectLst>
                  <a:outerShdw blurRad="38100" dist="38100" dir="2700000" algn="tl">
                    <a:srgbClr val="000000">
                      <a:alpha val="43137"/>
                    </a:srgbClr>
                  </a:outerShdw>
                </a:effectLst>
              </a:rPr>
              <a:t>M - 843-364-4325</a:t>
            </a:r>
          </a:p>
          <a:p>
            <a:pPr algn="ctr"/>
            <a:r>
              <a:rPr lang="en-US" sz="1600" dirty="0">
                <a:solidFill>
                  <a:srgbClr val="66FF33"/>
                </a:solidFill>
                <a:effectLst>
                  <a:outerShdw blurRad="38100" dist="38100" dir="2700000" algn="tl">
                    <a:srgbClr val="000000">
                      <a:alpha val="43137"/>
                    </a:srgbClr>
                  </a:outerShdw>
                </a:effectLst>
              </a:rPr>
              <a:t>cheri.hamner@agentownedrealty.com</a:t>
            </a:r>
          </a:p>
        </p:txBody>
      </p:sp>
      <p:pic>
        <p:nvPicPr>
          <p:cNvPr id="1038" name="Picture 1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745568" y="3611316"/>
            <a:ext cx="1950379" cy="1300253"/>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198" y="3651681"/>
            <a:ext cx="1947672" cy="1219522"/>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810113" y="76200"/>
            <a:ext cx="4885834" cy="3228020"/>
          </a:xfrm>
          <a:prstGeom prst="rect">
            <a:avLst/>
          </a:prstGeom>
          <a:noFill/>
          <a:ln w="57150">
            <a:solidFill>
              <a:schemeClr val="bg1"/>
            </a:solidFill>
          </a:ln>
          <a:extLst>
            <a:ext uri="{909E8E84-426E-40DD-AFC4-6F175D3DCCD1}">
              <a14:hiddenFill xmlns:a14="http://schemas.microsoft.com/office/drawing/2010/main">
                <a:solidFill>
                  <a:srgbClr val="FFFFFF"/>
                </a:solidFill>
              </a14:hiddenFill>
            </a:ext>
          </a:extLst>
        </p:spPr>
      </p:pic>
      <p:sp>
        <p:nvSpPr>
          <p:cNvPr id="5" name="Rectangle 4"/>
          <p:cNvSpPr/>
          <p:nvPr/>
        </p:nvSpPr>
        <p:spPr>
          <a:xfrm>
            <a:off x="16271" y="0"/>
            <a:ext cx="2793842" cy="1631216"/>
          </a:xfrm>
          <a:prstGeom prst="rect">
            <a:avLst/>
          </a:prstGeom>
          <a:noFill/>
        </p:spPr>
        <p:txBody>
          <a:bodyPr wrap="square" lIns="91440" tIns="45720" rIns="91440" bIns="45720">
            <a:spAutoFit/>
          </a:bodyPr>
          <a:lstStyle/>
          <a:p>
            <a:pPr algn="ctr"/>
            <a:r>
              <a:rPr lang="en-US" b="1" i="1"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rPr>
              <a:t>Open House Sunday</a:t>
            </a:r>
          </a:p>
          <a:p>
            <a:pPr algn="ctr"/>
            <a:endParaRPr lang="en-US" b="1" i="1"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endParaRPr>
          </a:p>
          <a:p>
            <a:pPr algn="ctr"/>
            <a:r>
              <a:rPr lang="en-US" b="1" i="1"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rPr>
              <a:t>October 2</a:t>
            </a:r>
            <a:r>
              <a:rPr lang="en-US" b="1" i="1" baseline="30000"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rPr>
              <a:t>nd, </a:t>
            </a:r>
            <a:r>
              <a:rPr lang="en-US" b="1" i="1"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rPr>
              <a:t>2-4pm</a:t>
            </a:r>
          </a:p>
          <a:p>
            <a:pPr algn="ctr"/>
            <a:endParaRPr lang="en-US" b="1" i="1"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endParaRPr>
          </a:p>
          <a:p>
            <a:pPr algn="ctr"/>
            <a:r>
              <a:rPr lang="en-US" b="1" i="1" dirty="0">
                <a:ln w="3175" cmpd="sng">
                  <a:solidFill>
                    <a:srgbClr val="92D050"/>
                  </a:solidFill>
                  <a:prstDash val="solid"/>
                </a:ln>
                <a:solidFill>
                  <a:srgbClr val="FFFF00"/>
                </a:solidFill>
                <a:effectLst>
                  <a:outerShdw blurRad="63500" sx="102000" sy="102000" algn="ctr" rotWithShape="0">
                    <a:prstClr val="black">
                      <a:alpha val="40000"/>
                    </a:prstClr>
                  </a:outerShdw>
                </a:effectLst>
                <a:latin typeface="+mj-lt"/>
              </a:rPr>
              <a:t>GAS CARD DRAWING</a:t>
            </a:r>
          </a:p>
        </p:txBody>
      </p:sp>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88051" y="7863048"/>
            <a:ext cx="1107896" cy="81393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310080" y="7863613"/>
            <a:ext cx="1219200"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988914" y="7863048"/>
            <a:ext cx="1139502" cy="81393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198" y="7863613"/>
            <a:ext cx="1219200" cy="81280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755032" y="7863048"/>
            <a:ext cx="1095414" cy="81393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198" y="1578878"/>
            <a:ext cx="2586466" cy="1724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99643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46</TotalTime>
  <Words>150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Garamond</vt:lpstr>
      <vt:lpstr>Tahoma</vt:lpstr>
      <vt:lpstr>Tunga</vt:lpstr>
      <vt:lpstr>BlackTie</vt:lpstr>
      <vt:lpstr>13 Raritan Road  Sedgefield Goose Creek, SC 29445  MLS# 16021595 ~ $139,900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1051 Sandy Run Cir</dc:title>
  <dc:creator>CVH360</dc:creator>
  <cp:lastModifiedBy>A. Thomas Price</cp:lastModifiedBy>
  <cp:revision>11</cp:revision>
  <dcterms:created xsi:type="dcterms:W3CDTF">2006-08-16T00:00:00Z</dcterms:created>
  <dcterms:modified xsi:type="dcterms:W3CDTF">2016-09-30T20:10:12Z</dcterms:modified>
</cp:coreProperties>
</file>