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a:srgbClr val="CCCC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36" y="-494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7772400" cy="43027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0" y="4290420"/>
            <a:ext cx="7772400" cy="2329"/>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2137410" y="3464560"/>
            <a:ext cx="3497580" cy="1654048"/>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a:solidFill>
                <a:schemeClr val="bg1"/>
              </a:solidFill>
              <a:latin typeface="+mj-lt"/>
              <a:ea typeface="+mj-ea"/>
              <a:cs typeface="Tunga" pitchFamily="2"/>
            </a:endParaRPr>
          </a:p>
        </p:txBody>
      </p:sp>
      <p:sp>
        <p:nvSpPr>
          <p:cNvPr id="3" name="Subtitle 2"/>
          <p:cNvSpPr>
            <a:spLocks noGrp="1"/>
          </p:cNvSpPr>
          <p:nvPr>
            <p:ph type="subTitle" idx="1"/>
          </p:nvPr>
        </p:nvSpPr>
        <p:spPr>
          <a:xfrm>
            <a:off x="2180590" y="4466675"/>
            <a:ext cx="3411220" cy="628650"/>
          </a:xfrm>
        </p:spPr>
        <p:txBody>
          <a:bodyPr tIns="0" anchor="t">
            <a:noAutofit/>
          </a:bodyPr>
          <a:lstStyle>
            <a:lvl1pPr marL="0" indent="0" algn="ctr">
              <a:buNone/>
              <a:defRPr sz="1600" b="0" i="0" cap="none" spc="0" baseline="0">
                <a:solidFill>
                  <a:schemeClr val="bg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2" name="Title 11"/>
          <p:cNvSpPr>
            <a:spLocks noGrp="1"/>
          </p:cNvSpPr>
          <p:nvPr>
            <p:ph type="title"/>
          </p:nvPr>
        </p:nvSpPr>
        <p:spPr>
          <a:xfrm>
            <a:off x="2180590" y="3516715"/>
            <a:ext cx="3411220" cy="879179"/>
          </a:xfrm>
          <a:noFill/>
          <a:ln>
            <a:noFill/>
          </a:ln>
        </p:spPr>
        <p:txBody>
          <a:bodyPr bIns="0" anchor="b"/>
          <a:lstStyle>
            <a:lvl1pPr>
              <a:defRPr>
                <a:effectLst>
                  <a:glow rad="88900">
                    <a:schemeClr val="tx1">
                      <a:alpha val="60000"/>
                    </a:schemeClr>
                  </a:glow>
                </a:effectLst>
              </a:defRPr>
            </a:lvl1pPr>
          </a:lstStyle>
          <a:p>
            <a:r>
              <a:rPr lang="en-US"/>
              <a:t>Click to edit Master title style</a:t>
            </a:r>
            <a:endParaRPr lang="en-US" dirty="0"/>
          </a:p>
        </p:txBody>
      </p:sp>
      <p:sp>
        <p:nvSpPr>
          <p:cNvPr id="11" name="Date Placeholder 10"/>
          <p:cNvSpPr>
            <a:spLocks noGrp="1"/>
          </p:cNvSpPr>
          <p:nvPr>
            <p:ph type="dt" sz="half" idx="10"/>
          </p:nvPr>
        </p:nvSpPr>
        <p:spPr bwMode="black"/>
        <p:txBody>
          <a:bodyPr/>
          <a:lstStyle/>
          <a:p>
            <a:fld id="{1D8BD707-D9CF-40AE-B4C6-C98DA3205C09}" type="datetimeFigureOut">
              <a:rPr lang="en-US" smtClean="0"/>
              <a:pPr/>
              <a:t>9/19/2016</a:t>
            </a:fld>
            <a:endParaRPr lang="en-US"/>
          </a:p>
        </p:txBody>
      </p:sp>
      <p:sp>
        <p:nvSpPr>
          <p:cNvPr id="17" name="Slide Number Placeholder 16"/>
          <p:cNvSpPr>
            <a:spLocks noGrp="1"/>
          </p:cNvSpPr>
          <p:nvPr>
            <p:ph type="sldNum" sz="quarter" idx="11"/>
          </p:nvPr>
        </p:nvSpPr>
        <p:spPr/>
        <p:txBody>
          <a:bodyPr/>
          <a:lstStyle/>
          <a:p>
            <a:fld id="{B6F15528-21DE-4FAA-801E-634DDDAF4B2B}" type="slidenum">
              <a:rPr lang="en-US" smtClean="0"/>
              <a:pPr/>
              <a:t>‹#›</a:t>
            </a:fld>
            <a:endParaRPr lang="en-US"/>
          </a:p>
        </p:txBody>
      </p:sp>
      <p:sp>
        <p:nvSpPr>
          <p:cNvPr id="19" name="Footer Placeholder 1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cxnSp>
        <p:nvCxnSpPr>
          <p:cNvPr id="9" name="Straight Connector 8"/>
          <p:cNvCxnSpPr/>
          <p:nvPr/>
        </p:nvCxnSpPr>
        <p:spPr>
          <a:xfrm rot="5400000">
            <a:off x="1512570" y="5029690"/>
            <a:ext cx="10058400" cy="1350"/>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bwMode="hidden">
          <a:xfrm>
            <a:off x="0" y="1"/>
            <a:ext cx="6541770" cy="1005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Vertical Text Placeholder 2"/>
          <p:cNvSpPr>
            <a:spLocks noGrp="1"/>
          </p:cNvSpPr>
          <p:nvPr>
            <p:ph type="body" orient="vert" idx="1"/>
          </p:nvPr>
        </p:nvSpPr>
        <p:spPr>
          <a:xfrm>
            <a:off x="388620" y="1341121"/>
            <a:ext cx="5634990" cy="73761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Vertical Title 1"/>
          <p:cNvSpPr>
            <a:spLocks noGrp="1"/>
          </p:cNvSpPr>
          <p:nvPr>
            <p:ph type="title" orient="vert"/>
          </p:nvPr>
        </p:nvSpPr>
        <p:spPr>
          <a:xfrm>
            <a:off x="6153150" y="1341121"/>
            <a:ext cx="787933" cy="7376160"/>
          </a:xfrm>
        </p:spPr>
        <p:txBody>
          <a:bodyPr vert="eaVert"/>
          <a:lstStyle/>
          <a:p>
            <a:r>
              <a:rPr lang="en-US"/>
              <a:t>Click to edit Master 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1" name="Content Placeholder 30"/>
          <p:cNvSpPr>
            <a:spLocks noGrp="1"/>
          </p:cNvSpPr>
          <p:nvPr>
            <p:ph sz="quarter" idx="13"/>
          </p:nvPr>
        </p:nvSpPr>
        <p:spPr>
          <a:xfrm>
            <a:off x="388620" y="2963875"/>
            <a:ext cx="6995160" cy="59769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8"/>
          <p:cNvSpPr>
            <a:spLocks noGrp="1"/>
          </p:cNvSpPr>
          <p:nvPr>
            <p:ph type="title"/>
          </p:nvPr>
        </p:nvSpPr>
        <p:spPr/>
        <p:txBody>
          <a:bodyPr/>
          <a:lstStyle/>
          <a:p>
            <a:r>
              <a:rPr lang="en-US"/>
              <a:t>Click to edit Master title style</a:t>
            </a:r>
          </a:p>
        </p:txBody>
      </p:sp>
      <p:sp>
        <p:nvSpPr>
          <p:cNvPr id="11" name="Date Placeholder 10"/>
          <p:cNvSpPr>
            <a:spLocks noGrp="1"/>
          </p:cNvSpPr>
          <p:nvPr>
            <p:ph type="dt" sz="half" idx="14"/>
          </p:nvPr>
        </p:nvSpPr>
        <p:spPr/>
        <p:txBody>
          <a:bodyPr/>
          <a:lstStyle/>
          <a:p>
            <a:fld id="{1D8BD707-D9CF-40AE-B4C6-C98DA3205C09}" type="datetimeFigureOut">
              <a:rPr lang="en-US" smtClean="0"/>
              <a:pPr/>
              <a:t>9/19/2016</a:t>
            </a:fld>
            <a:endParaRPr lang="en-US"/>
          </a:p>
        </p:txBody>
      </p:sp>
      <p:sp>
        <p:nvSpPr>
          <p:cNvPr id="12" name="Slide Number Placeholder 11"/>
          <p:cNvSpPr>
            <a:spLocks noGrp="1"/>
          </p:cNvSpPr>
          <p:nvPr>
            <p:ph type="sldNum" sz="quarter" idx="15"/>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6"/>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8" name="Rectangle 7"/>
          <p:cNvSpPr/>
          <p:nvPr/>
        </p:nvSpPr>
        <p:spPr>
          <a:xfrm>
            <a:off x="0" y="5753405"/>
            <a:ext cx="7772400" cy="43049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0" y="5751915"/>
            <a:ext cx="7772400" cy="2329"/>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137410" y="4939792"/>
            <a:ext cx="3497580" cy="1654048"/>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a:solidFill>
                <a:schemeClr val="bg1"/>
              </a:solidFill>
              <a:latin typeface="+mj-lt"/>
              <a:ea typeface="+mj-ea"/>
              <a:cs typeface="Tunga" pitchFamily="2"/>
            </a:endParaRPr>
          </a:p>
        </p:txBody>
      </p:sp>
      <p:sp>
        <p:nvSpPr>
          <p:cNvPr id="9" name="Title Placeholder 1"/>
          <p:cNvSpPr>
            <a:spLocks noGrp="1"/>
          </p:cNvSpPr>
          <p:nvPr>
            <p:ph type="title"/>
          </p:nvPr>
        </p:nvSpPr>
        <p:spPr bwMode="black">
          <a:xfrm>
            <a:off x="2149695" y="4938628"/>
            <a:ext cx="3473012" cy="1036671"/>
          </a:xfrm>
          <a:prstGeom prst="rect">
            <a:avLst/>
          </a:prstGeom>
          <a:noFill/>
          <a:ln w="98425" cmpd="thinThick">
            <a:noFill/>
            <a:miter lim="800000"/>
          </a:ln>
        </p:spPr>
        <p:txBody>
          <a:bodyPr vert="horz" lIns="91440" tIns="45720" rIns="91440" bIns="0" rtlCol="0" anchor="b" anchorCtr="0">
            <a:normAutofit/>
          </a:bodyPr>
          <a:lstStyle>
            <a:lvl1pPr>
              <a:defRPr kumimoji="0" lang="en-US" sz="1800" b="1" i="0" u="none" strike="noStrike" kern="1200" cap="all" spc="0" normalizeH="0" baseline="0" noProof="0" dirty="0" smtClean="0">
                <a:ln>
                  <a:noFill/>
                </a:ln>
                <a:solidFill>
                  <a:schemeClr val="bg1"/>
                </a:solidFill>
                <a:effectLst/>
                <a:uLnTx/>
                <a:uFillTx/>
                <a:latin typeface="+mj-lt"/>
                <a:ea typeface="+mj-ea"/>
                <a:cs typeface="Tunga" pitchFamily="2"/>
              </a:defRPr>
            </a:lvl1pPr>
          </a:lstStyle>
          <a:p>
            <a:r>
              <a:rPr lang="en-US"/>
              <a:t>Click to edit Master title style</a:t>
            </a:r>
            <a:endParaRPr lang="en-US" dirty="0"/>
          </a:p>
        </p:txBody>
      </p:sp>
      <p:sp>
        <p:nvSpPr>
          <p:cNvPr id="10" name="Subtitle 2"/>
          <p:cNvSpPr>
            <a:spLocks noGrp="1"/>
          </p:cNvSpPr>
          <p:nvPr>
            <p:ph type="subTitle" idx="1"/>
          </p:nvPr>
        </p:nvSpPr>
        <p:spPr bwMode="black">
          <a:xfrm>
            <a:off x="2140761" y="5990713"/>
            <a:ext cx="3490879" cy="582405"/>
          </a:xfrm>
        </p:spPr>
        <p:txBody>
          <a:bodyPr tIns="0" anchor="t" anchorCtr="0">
            <a:normAutofit/>
          </a:bodyPr>
          <a:lstStyle>
            <a:lvl1pPr marL="0" indent="0" algn="ctr">
              <a:buNone/>
              <a:defRPr kumimoji="0" lang="en-US" sz="1600" b="0" i="0" u="none" strike="noStrike" kern="1200" cap="none" spc="0" normalizeH="0" baseline="0" noProof="0" dirty="0">
                <a:ln>
                  <a:noFill/>
                </a:ln>
                <a:solidFill>
                  <a:schemeClr val="bg1"/>
                </a:solidFill>
                <a:effectLst/>
                <a:uLnTx/>
                <a:uFillTx/>
                <a:latin typeface="+mn-lt"/>
                <a:ea typeface="+mn-ea"/>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3" name="Date Placeholder 12"/>
          <p:cNvSpPr>
            <a:spLocks noGrp="1"/>
          </p:cNvSpPr>
          <p:nvPr>
            <p:ph type="dt" sz="half" idx="10"/>
          </p:nvPr>
        </p:nvSpPr>
        <p:spPr/>
        <p:txBody>
          <a:bodyPr/>
          <a:lstStyle/>
          <a:p>
            <a:fld id="{1D8BD707-D9CF-40AE-B4C6-C98DA3205C09}" type="datetimeFigureOut">
              <a:rPr lang="en-US" smtClean="0"/>
              <a:pPr/>
              <a:t>9/19/2016</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5" name="Footer Placeholder 14"/>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4" name="Content Placeholder 30"/>
          <p:cNvSpPr>
            <a:spLocks noGrp="1"/>
          </p:cNvSpPr>
          <p:nvPr>
            <p:ph sz="quarter" idx="13"/>
          </p:nvPr>
        </p:nvSpPr>
        <p:spPr>
          <a:xfrm>
            <a:off x="388621" y="2963875"/>
            <a:ext cx="3419856" cy="5874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30"/>
          <p:cNvSpPr>
            <a:spLocks noGrp="1"/>
          </p:cNvSpPr>
          <p:nvPr>
            <p:ph sz="quarter" idx="14"/>
          </p:nvPr>
        </p:nvSpPr>
        <p:spPr>
          <a:xfrm>
            <a:off x="3963924" y="2963875"/>
            <a:ext cx="3419856" cy="5874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8"/>
          <p:cNvSpPr>
            <a:spLocks noGrp="1"/>
          </p:cNvSpPr>
          <p:nvPr>
            <p:ph type="dt" sz="half" idx="15"/>
          </p:nvPr>
        </p:nvSpPr>
        <p:spPr/>
        <p:txBody>
          <a:bodyPr/>
          <a:lstStyle/>
          <a:p>
            <a:fld id="{1D8BD707-D9CF-40AE-B4C6-C98DA3205C09}" type="datetimeFigureOut">
              <a:rPr lang="en-US" smtClean="0"/>
              <a:pPr/>
              <a:t>9/19/2016</a:t>
            </a:fld>
            <a:endParaRPr lang="en-US"/>
          </a:p>
        </p:txBody>
      </p:sp>
      <p:sp>
        <p:nvSpPr>
          <p:cNvPr id="12" name="Slide Number Placeholder 11"/>
          <p:cNvSpPr>
            <a:spLocks noGrp="1"/>
          </p:cNvSpPr>
          <p:nvPr>
            <p:ph type="sldNum" sz="quarter" idx="16"/>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7"/>
          </p:nvPr>
        </p:nvSpPr>
        <p:spPr/>
        <p:txBody>
          <a:bodyPr/>
          <a:lstStyle/>
          <a:p>
            <a:endParaRPr lang="en-US"/>
          </a:p>
        </p:txBody>
      </p:sp>
      <p:sp>
        <p:nvSpPr>
          <p:cNvPr id="16" name="Title 15"/>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3" name="Content Placeholder 30"/>
          <p:cNvSpPr>
            <a:spLocks noGrp="1"/>
          </p:cNvSpPr>
          <p:nvPr>
            <p:ph sz="quarter" idx="13"/>
          </p:nvPr>
        </p:nvSpPr>
        <p:spPr>
          <a:xfrm>
            <a:off x="388621" y="4135120"/>
            <a:ext cx="3419856" cy="47073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4" name="Content Placeholder 30"/>
          <p:cNvSpPr>
            <a:spLocks noGrp="1"/>
          </p:cNvSpPr>
          <p:nvPr>
            <p:ph sz="quarter" idx="14"/>
          </p:nvPr>
        </p:nvSpPr>
        <p:spPr>
          <a:xfrm>
            <a:off x="3963924" y="4130650"/>
            <a:ext cx="3419856" cy="47073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0" name="Text Placeholder 3"/>
          <p:cNvSpPr>
            <a:spLocks noGrp="1"/>
          </p:cNvSpPr>
          <p:nvPr>
            <p:ph type="body" sz="half" idx="2"/>
          </p:nvPr>
        </p:nvSpPr>
        <p:spPr>
          <a:xfrm>
            <a:off x="388620" y="2963875"/>
            <a:ext cx="3419856" cy="1032662"/>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kern="1200" cap="none" spc="200" baseline="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1" name="Text Placeholder 3"/>
          <p:cNvSpPr>
            <a:spLocks noGrp="1"/>
          </p:cNvSpPr>
          <p:nvPr>
            <p:ph type="body" sz="half" idx="15"/>
          </p:nvPr>
        </p:nvSpPr>
        <p:spPr>
          <a:xfrm>
            <a:off x="3963924" y="2963875"/>
            <a:ext cx="3419856" cy="1032662"/>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i="0" kern="1200" cap="none" spc="200" baseline="0" dirty="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400"/>
              </a:spcBef>
              <a:spcAft>
                <a:spcPts val="0"/>
              </a:spcAft>
              <a:buClr>
                <a:schemeClr val="accent1"/>
              </a:buClr>
              <a:buFontTx/>
              <a:buNone/>
            </a:pPr>
            <a:r>
              <a:rPr lang="en-US"/>
              <a:t>Click to edit Master text styles</a:t>
            </a:r>
          </a:p>
        </p:txBody>
      </p:sp>
      <p:sp>
        <p:nvSpPr>
          <p:cNvPr id="11" name="Date Placeholder 10"/>
          <p:cNvSpPr>
            <a:spLocks noGrp="1"/>
          </p:cNvSpPr>
          <p:nvPr>
            <p:ph type="dt" sz="half" idx="16"/>
          </p:nvPr>
        </p:nvSpPr>
        <p:spPr/>
        <p:txBody>
          <a:bodyPr/>
          <a:lstStyle/>
          <a:p>
            <a:fld id="{1D8BD707-D9CF-40AE-B4C6-C98DA3205C09}" type="datetimeFigureOut">
              <a:rPr lang="en-US" smtClean="0"/>
              <a:pPr/>
              <a:t>9/19/2016</a:t>
            </a:fld>
            <a:endParaRPr lang="en-US"/>
          </a:p>
        </p:txBody>
      </p:sp>
      <p:sp>
        <p:nvSpPr>
          <p:cNvPr id="12" name="Slide Number Placeholder 11"/>
          <p:cNvSpPr>
            <a:spLocks noGrp="1"/>
          </p:cNvSpPr>
          <p:nvPr>
            <p:ph type="sldNum" sz="quarter" idx="17"/>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8"/>
          </p:nvPr>
        </p:nvSpPr>
        <p:spPr/>
        <p:txBody>
          <a:bodyPr/>
          <a:lstStyle/>
          <a:p>
            <a:endParaRPr lang="en-US"/>
          </a:p>
        </p:txBody>
      </p:sp>
      <p:sp>
        <p:nvSpPr>
          <p:cNvPr id="18" name="Title 1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a:t>Click to edit Master title style</a:t>
            </a:r>
          </a:p>
        </p:txBody>
      </p:sp>
      <p:sp>
        <p:nvSpPr>
          <p:cNvPr id="15" name="Date Placeholder 14"/>
          <p:cNvSpPr>
            <a:spLocks noGrp="1"/>
          </p:cNvSpPr>
          <p:nvPr>
            <p:ph type="dt" sz="half" idx="10"/>
          </p:nvPr>
        </p:nvSpPr>
        <p:spPr/>
        <p:txBody>
          <a:bodyPr/>
          <a:lstStyle/>
          <a:p>
            <a:fld id="{1D8BD707-D9CF-40AE-B4C6-C98DA3205C09}" type="datetimeFigureOut">
              <a:rPr lang="en-US" smtClean="0"/>
              <a:pPr/>
              <a:t>9/19/2016</a:t>
            </a:fld>
            <a:endParaRPr lang="en-US"/>
          </a:p>
        </p:txBody>
      </p:sp>
      <p:sp>
        <p:nvSpPr>
          <p:cNvPr id="16" name="Slide Number Placeholder 15"/>
          <p:cNvSpPr>
            <a:spLocks noGrp="1"/>
          </p:cNvSpPr>
          <p:nvPr>
            <p:ph type="sldNum" sz="quarter" idx="11"/>
          </p:nvPr>
        </p:nvSpPr>
        <p:spPr/>
        <p:txBody>
          <a:bodyPr/>
          <a:lstStyle/>
          <a:p>
            <a:fld id="{B6F15528-21DE-4FAA-801E-634DDDAF4B2B}"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1D8BD707-D9CF-40AE-B4C6-C98DA3205C09}" type="datetimeFigureOut">
              <a:rPr lang="en-US" smtClean="0"/>
              <a:pPr/>
              <a:t>9/19/2016</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4" name="Content Placeholder 30"/>
          <p:cNvSpPr>
            <a:spLocks noGrp="1"/>
          </p:cNvSpPr>
          <p:nvPr>
            <p:ph sz="quarter" idx="14"/>
          </p:nvPr>
        </p:nvSpPr>
        <p:spPr>
          <a:xfrm>
            <a:off x="1263015" y="2807971"/>
            <a:ext cx="5246370" cy="51493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3"/>
          <p:cNvSpPr>
            <a:spLocks noGrp="1"/>
          </p:cNvSpPr>
          <p:nvPr>
            <p:ph type="body" sz="half" idx="2"/>
          </p:nvPr>
        </p:nvSpPr>
        <p:spPr>
          <a:xfrm>
            <a:off x="1476756" y="8086954"/>
            <a:ext cx="4818888" cy="804672"/>
          </a:xfrm>
        </p:spPr>
        <p:txBody>
          <a:bodyPr vert="horz" lIns="91440" tIns="0" rIns="91440" bIns="45720" rtlCol="0" anchor="ctr">
            <a:normAutofit/>
          </a:bodyPr>
          <a:lstStyle>
            <a:lvl1pPr marL="0" indent="0" algn="ctr" defTabSz="914400" rtl="0" eaLnBrk="1" latinLnBrk="0" hangingPunct="1">
              <a:lnSpc>
                <a:spcPct val="100000"/>
              </a:lnSpc>
              <a:spcBef>
                <a:spcPts val="0"/>
              </a:spcBef>
              <a:buClr>
                <a:schemeClr val="accent1"/>
              </a:buClr>
              <a:buFont typeface="Arial" pitchFamily="34" charset="0"/>
              <a:buNone/>
              <a:defRPr lang="en-US" sz="1400" b="0" i="0" kern="1200" cap="none" spc="0" baseline="0" smtClean="0">
                <a:solidFill>
                  <a:schemeClr val="tx1"/>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3" name="Title 12"/>
          <p:cNvSpPr>
            <a:spLocks noGrp="1"/>
          </p:cNvSpPr>
          <p:nvPr>
            <p:ph type="title"/>
          </p:nvPr>
        </p:nvSpPr>
        <p:spPr/>
        <p:txBody>
          <a:bodyPr/>
          <a:lstStyle/>
          <a:p>
            <a:r>
              <a:rPr lang="en-US"/>
              <a:t>Click to edit Master title style</a:t>
            </a:r>
          </a:p>
        </p:txBody>
      </p:sp>
      <p:sp>
        <p:nvSpPr>
          <p:cNvPr id="16" name="Date Placeholder 15"/>
          <p:cNvSpPr>
            <a:spLocks noGrp="1"/>
          </p:cNvSpPr>
          <p:nvPr>
            <p:ph type="dt" sz="half" idx="15"/>
          </p:nvPr>
        </p:nvSpPr>
        <p:spPr/>
        <p:txBody>
          <a:bodyPr/>
          <a:lstStyle/>
          <a:p>
            <a:fld id="{1D8BD707-D9CF-40AE-B4C6-C98DA3205C09}" type="datetimeFigureOut">
              <a:rPr lang="en-US" smtClean="0"/>
              <a:pPr/>
              <a:t>9/19/2016</a:t>
            </a:fld>
            <a:endParaRPr lang="en-US"/>
          </a:p>
        </p:txBody>
      </p:sp>
      <p:sp>
        <p:nvSpPr>
          <p:cNvPr id="19" name="Slide Number Placeholder 18"/>
          <p:cNvSpPr>
            <a:spLocks noGrp="1"/>
          </p:cNvSpPr>
          <p:nvPr>
            <p:ph type="sldNum" sz="quarter" idx="16"/>
          </p:nvPr>
        </p:nvSpPr>
        <p:spPr/>
        <p:txBody>
          <a:bodyPr/>
          <a:lstStyle/>
          <a:p>
            <a:fld id="{B6F15528-21DE-4FAA-801E-634DDDAF4B2B}" type="slidenum">
              <a:rPr lang="en-US" smtClean="0"/>
              <a:pPr/>
              <a:t>‹#›</a:t>
            </a:fld>
            <a:endParaRPr lang="en-US"/>
          </a:p>
        </p:txBody>
      </p:sp>
      <p:sp>
        <p:nvSpPr>
          <p:cNvPr id="23" name="Footer Placeholder 22"/>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1574378" y="2972813"/>
            <a:ext cx="4623645" cy="4786833"/>
          </a:xfrm>
          <a:solidFill>
            <a:schemeClr val="tx1"/>
          </a:solidFill>
          <a:ln w="69850" cmpd="dbl">
            <a:solidFill>
              <a:schemeClr val="tx1"/>
            </a:solid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0" kern="1200" cap="none" spc="0" baseline="0" dirty="0">
                <a:solidFill>
                  <a:schemeClr val="bg1"/>
                </a:solidFill>
                <a:latin typeface="+mj-lt"/>
                <a:ea typeface="+mj-ea"/>
                <a:cs typeface="Tunga" pitchFamily="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5" name="Text Placeholder 24"/>
          <p:cNvSpPr>
            <a:spLocks noGrp="1"/>
          </p:cNvSpPr>
          <p:nvPr>
            <p:ph type="body" sz="quarter" idx="13"/>
          </p:nvPr>
        </p:nvSpPr>
        <p:spPr>
          <a:xfrm>
            <a:off x="1476756" y="8091424"/>
            <a:ext cx="4818888" cy="804672"/>
          </a:xfrm>
        </p:spPr>
        <p:txBody>
          <a:bodyPr vert="horz" lIns="91440" tIns="0" rIns="91440" bIns="0" rtlCol="0" anchor="ctr" anchorCtr="0">
            <a:normAutofit/>
          </a:bodyPr>
          <a:lstStyle>
            <a:lvl1pPr marL="0" indent="0">
              <a:spcBef>
                <a:spcPts val="0"/>
              </a:spcBef>
              <a:buNone/>
              <a:defRPr lang="en-US" sz="1400" b="0" i="0" kern="1200" cap="none" spc="30" baseline="0" smtClean="0">
                <a:solidFill>
                  <a:schemeClr val="tx2"/>
                </a:solidFill>
                <a:latin typeface="+mn-lt"/>
                <a:ea typeface="+mn-ea"/>
                <a:cs typeface="Tahoma" pitchFamily="34" charset="0"/>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marL="0" lvl="0" indent="0" algn="ctr" defTabSz="914400" rtl="0" eaLnBrk="1" latinLnBrk="0" hangingPunct="1">
              <a:spcBef>
                <a:spcPts val="600"/>
              </a:spcBef>
              <a:spcAft>
                <a:spcPts val="0"/>
              </a:spcAft>
              <a:buClr>
                <a:schemeClr val="accent1"/>
              </a:buClr>
              <a:buFont typeface="Arial" pitchFamily="34" charset="0"/>
              <a:buNone/>
            </a:pPr>
            <a:r>
              <a:rPr lang="en-US"/>
              <a:t>Click to edit Master text styles</a:t>
            </a:r>
          </a:p>
        </p:txBody>
      </p:sp>
      <p:sp>
        <p:nvSpPr>
          <p:cNvPr id="12" name="Title 11"/>
          <p:cNvSpPr>
            <a:spLocks noGrp="1"/>
          </p:cNvSpPr>
          <p:nvPr>
            <p:ph type="title"/>
          </p:nvPr>
        </p:nvSpPr>
        <p:spPr>
          <a:xfrm>
            <a:off x="2137410" y="1430528"/>
            <a:ext cx="3497580" cy="1028192"/>
          </a:xfrm>
        </p:spPr>
        <p:txBody>
          <a:bodyPr/>
          <a:lstStyle/>
          <a:p>
            <a:r>
              <a:rPr lang="en-US"/>
              <a:t>Click to edit Master title style</a:t>
            </a:r>
          </a:p>
        </p:txBody>
      </p:sp>
      <p:sp>
        <p:nvSpPr>
          <p:cNvPr id="13" name="Date Placeholder 12"/>
          <p:cNvSpPr>
            <a:spLocks noGrp="1"/>
          </p:cNvSpPr>
          <p:nvPr>
            <p:ph type="dt" sz="half" idx="14"/>
          </p:nvPr>
        </p:nvSpPr>
        <p:spPr>
          <a:xfrm>
            <a:off x="2534126" y="400664"/>
            <a:ext cx="2704148" cy="428413"/>
          </a:xfrm>
        </p:spPr>
        <p:txBody>
          <a:bodyPr/>
          <a:lstStyle/>
          <a:p>
            <a:fld id="{1D8BD707-D9CF-40AE-B4C6-C98DA3205C09}" type="datetimeFigureOut">
              <a:rPr lang="en-US" smtClean="0"/>
              <a:pPr/>
              <a:t>9/19/2016</a:t>
            </a:fld>
            <a:endParaRPr lang="en-US"/>
          </a:p>
        </p:txBody>
      </p:sp>
      <p:sp>
        <p:nvSpPr>
          <p:cNvPr id="14" name="Slide Number Placeholder 13"/>
          <p:cNvSpPr>
            <a:spLocks noGrp="1"/>
          </p:cNvSpPr>
          <p:nvPr>
            <p:ph type="sldNum" sz="quarter" idx="15"/>
          </p:nvPr>
        </p:nvSpPr>
        <p:spPr>
          <a:xfrm>
            <a:off x="3432810" y="9052560"/>
            <a:ext cx="906780" cy="447040"/>
          </a:xfrm>
        </p:spPr>
        <p:txBody>
          <a:bodyPr/>
          <a:lstStyle/>
          <a:p>
            <a:fld id="{B6F15528-21DE-4FAA-801E-634DDDAF4B2B}" type="slidenum">
              <a:rPr lang="en-US" smtClean="0"/>
              <a:pPr/>
              <a:t>‹#›</a:t>
            </a:fld>
            <a:endParaRPr lang="en-US"/>
          </a:p>
        </p:txBody>
      </p:sp>
      <p:sp>
        <p:nvSpPr>
          <p:cNvPr id="15" name="Footer Placeholder 14"/>
          <p:cNvSpPr>
            <a:spLocks noGrp="1"/>
          </p:cNvSpPr>
          <p:nvPr>
            <p:ph type="ftr" sz="quarter" idx="16"/>
          </p:nvPr>
        </p:nvSpPr>
        <p:spPr>
          <a:xfrm>
            <a:off x="1230630" y="9513570"/>
            <a:ext cx="5311140" cy="428413"/>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8" name="Rectangle 7"/>
          <p:cNvSpPr/>
          <p:nvPr/>
        </p:nvSpPr>
        <p:spPr bwMode="hidden">
          <a:xfrm>
            <a:off x="0" y="1959428"/>
            <a:ext cx="7772400" cy="80989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388620" y="2961642"/>
            <a:ext cx="6995160" cy="603876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534126" y="400664"/>
            <a:ext cx="2704148" cy="428413"/>
          </a:xfrm>
          <a:prstGeom prst="rect">
            <a:avLst/>
          </a:prstGeom>
        </p:spPr>
        <p:txBody>
          <a:bodyPr vert="horz" lIns="91440" tIns="45720" rIns="91440" bIns="45720" rtlCol="0" anchor="ctr">
            <a:noAutofit/>
          </a:bodyPr>
          <a:lstStyle>
            <a:lvl1pPr algn="ctr">
              <a:defRPr sz="1200" b="0" cap="all" spc="300" baseline="0">
                <a:solidFill>
                  <a:schemeClr val="tx1"/>
                </a:solidFill>
              </a:defRPr>
            </a:lvl1pPr>
          </a:lstStyle>
          <a:p>
            <a:fld id="{1D8BD707-D9CF-40AE-B4C6-C98DA3205C09}" type="datetimeFigureOut">
              <a:rPr lang="en-US" smtClean="0"/>
              <a:pPr/>
              <a:t>9/19/2016</a:t>
            </a:fld>
            <a:endParaRPr lang="en-US"/>
          </a:p>
        </p:txBody>
      </p:sp>
      <p:sp>
        <p:nvSpPr>
          <p:cNvPr id="5" name="Footer Placeholder 4"/>
          <p:cNvSpPr>
            <a:spLocks noGrp="1"/>
          </p:cNvSpPr>
          <p:nvPr>
            <p:ph type="ftr" sz="quarter" idx="3"/>
          </p:nvPr>
        </p:nvSpPr>
        <p:spPr>
          <a:xfrm>
            <a:off x="1230630" y="9513570"/>
            <a:ext cx="5311140" cy="428413"/>
          </a:xfrm>
          <a:prstGeom prst="rect">
            <a:avLst/>
          </a:prstGeom>
        </p:spPr>
        <p:txBody>
          <a:bodyPr vert="horz" lIns="91440" tIns="45720" rIns="91440" bIns="45720" rtlCol="0" anchor="ctr">
            <a:normAutofit/>
          </a:bodyPr>
          <a:lstStyle>
            <a:lvl1pPr algn="ctr">
              <a:defRPr sz="1100" b="0" cap="all" spc="300" baseline="0">
                <a:solidFill>
                  <a:schemeClr val="tx1"/>
                </a:solidFill>
              </a:defRPr>
            </a:lvl1pPr>
          </a:lstStyle>
          <a:p>
            <a:endParaRPr lang="en-US"/>
          </a:p>
        </p:txBody>
      </p:sp>
      <p:sp>
        <p:nvSpPr>
          <p:cNvPr id="6" name="Slide Number Placeholder 5"/>
          <p:cNvSpPr>
            <a:spLocks noGrp="1"/>
          </p:cNvSpPr>
          <p:nvPr>
            <p:ph type="sldNum" sz="quarter" idx="4"/>
          </p:nvPr>
        </p:nvSpPr>
        <p:spPr>
          <a:xfrm>
            <a:off x="3432810" y="9052560"/>
            <a:ext cx="906780" cy="447040"/>
          </a:xfrm>
          <a:prstGeom prst="rect">
            <a:avLst/>
          </a:prstGeom>
          <a:ln>
            <a:noFill/>
          </a:ln>
        </p:spPr>
        <p:txBody>
          <a:bodyPr vert="horz" lIns="0" tIns="0" rIns="0" bIns="0" rtlCol="0" anchor="ctr">
            <a:normAutofit/>
          </a:bodyPr>
          <a:lstStyle>
            <a:lvl1pPr algn="ctr">
              <a:defRPr sz="1200" b="1">
                <a:solidFill>
                  <a:schemeClr val="tx1"/>
                </a:solidFill>
              </a:defRPr>
            </a:lvl1pPr>
          </a:lstStyle>
          <a:p>
            <a:fld id="{B6F15528-21DE-4FAA-801E-634DDDAF4B2B}" type="slidenum">
              <a:rPr lang="en-US" smtClean="0"/>
              <a:pPr/>
              <a:t>‹#›</a:t>
            </a:fld>
            <a:endParaRPr lang="en-US"/>
          </a:p>
        </p:txBody>
      </p:sp>
      <p:cxnSp>
        <p:nvCxnSpPr>
          <p:cNvPr id="10" name="Straight Connector 9"/>
          <p:cNvCxnSpPr/>
          <p:nvPr/>
        </p:nvCxnSpPr>
        <p:spPr>
          <a:xfrm>
            <a:off x="0" y="1952773"/>
            <a:ext cx="7772400" cy="2329"/>
          </a:xfrm>
          <a:prstGeom prst="line">
            <a:avLst/>
          </a:prstGeom>
          <a:ln w="12700">
            <a:solidFill>
              <a:schemeClr val="tx2">
                <a:lumMod val="75000"/>
              </a:schemeClr>
            </a:solidFill>
          </a:ln>
          <a:effectLst/>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2137410" y="1430528"/>
            <a:ext cx="3497580" cy="1028192"/>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r>
              <a:rPr lang="en-US"/>
              <a:t>Click to edit Master title style</a:t>
            </a:r>
            <a:endParaRPr lang="en-US" dirty="0"/>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p:titleStyle>
    <p:bodyStyle>
      <a:lvl1pPr marL="0" indent="0" algn="ctr" defTabSz="914400" rtl="0" eaLnBrk="1" latinLnBrk="0" hangingPunct="1">
        <a:lnSpc>
          <a:spcPct val="100000"/>
        </a:lnSpc>
        <a:spcBef>
          <a:spcPts val="600"/>
        </a:spcBef>
        <a:spcAft>
          <a:spcPts val="0"/>
        </a:spcAft>
        <a:buClr>
          <a:schemeClr val="accent1"/>
        </a:buClr>
        <a:buFontTx/>
        <a:buNone/>
        <a:defRPr sz="2000" b="0" i="0" kern="1200" cap="none" spc="30" baseline="0">
          <a:solidFill>
            <a:schemeClr val="tx1"/>
          </a:solidFill>
          <a:latin typeface="+mn-lt"/>
          <a:ea typeface="+mn-ea"/>
          <a:cs typeface="Tahoma" pitchFamily="34" charset="0"/>
        </a:defRPr>
      </a:lvl1pPr>
      <a:lvl2pPr marL="0" indent="0" algn="ctr" defTabSz="914400" rtl="0" eaLnBrk="1" latinLnBrk="0" hangingPunct="1">
        <a:lnSpc>
          <a:spcPct val="100000"/>
        </a:lnSpc>
        <a:spcBef>
          <a:spcPts val="1200"/>
        </a:spcBef>
        <a:buClr>
          <a:schemeClr val="accent1"/>
        </a:buClr>
        <a:buFontTx/>
        <a:buNone/>
        <a:defRPr sz="1800" kern="1200">
          <a:solidFill>
            <a:schemeClr val="tx2"/>
          </a:solidFill>
          <a:latin typeface="+mn-lt"/>
          <a:ea typeface="+mn-ea"/>
          <a:cs typeface="Tahoma" pitchFamily="34" charset="0"/>
        </a:defRPr>
      </a:lvl2pPr>
      <a:lvl3pPr marL="0" indent="0" algn="ctr" defTabSz="914400" rtl="0" eaLnBrk="1" latinLnBrk="0" hangingPunct="1">
        <a:lnSpc>
          <a:spcPct val="100000"/>
        </a:lnSpc>
        <a:spcBef>
          <a:spcPts val="1200"/>
        </a:spcBef>
        <a:buClr>
          <a:schemeClr val="accent1"/>
        </a:buClr>
        <a:buFontTx/>
        <a:buNone/>
        <a:defRPr sz="1600" kern="1200">
          <a:solidFill>
            <a:schemeClr val="tx1"/>
          </a:solidFill>
          <a:latin typeface="+mn-lt"/>
          <a:ea typeface="+mn-ea"/>
          <a:cs typeface="Tahoma" pitchFamily="34" charset="0"/>
        </a:defRPr>
      </a:lvl3pPr>
      <a:lvl4pPr marL="0" indent="0" algn="ctr" defTabSz="914400" rtl="0" eaLnBrk="1" latinLnBrk="0" hangingPunct="1">
        <a:lnSpc>
          <a:spcPct val="100000"/>
        </a:lnSpc>
        <a:spcBef>
          <a:spcPts val="1200"/>
        </a:spcBef>
        <a:buClr>
          <a:schemeClr val="accent1"/>
        </a:buClr>
        <a:buFontTx/>
        <a:buNone/>
        <a:defRPr sz="1400" kern="1200">
          <a:solidFill>
            <a:schemeClr val="tx2"/>
          </a:solidFill>
          <a:latin typeface="+mn-lt"/>
          <a:ea typeface="+mn-ea"/>
          <a:cs typeface="Tahoma" pitchFamily="34" charset="0"/>
        </a:defRPr>
      </a:lvl4pPr>
      <a:lvl5pPr marL="0" indent="0" algn="ctr" defTabSz="914400" rtl="0" eaLnBrk="1" latinLnBrk="0" hangingPunct="1">
        <a:lnSpc>
          <a:spcPct val="100000"/>
        </a:lnSpc>
        <a:spcBef>
          <a:spcPts val="1200"/>
        </a:spcBef>
        <a:buClr>
          <a:schemeClr val="accent1"/>
        </a:buClr>
        <a:buFontTx/>
        <a:buNone/>
        <a:defRPr sz="1400" kern="1200" baseline="0">
          <a:solidFill>
            <a:schemeClr val="tx1"/>
          </a:solidFill>
          <a:latin typeface="+mn-lt"/>
          <a:ea typeface="+mn-ea"/>
          <a:cs typeface="Tahoma" pitchFamily="34" charset="0"/>
        </a:defRPr>
      </a:lvl5pPr>
      <a:lvl6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6pPr>
      <a:lvl7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7pPr>
      <a:lvl8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8pPr>
      <a:lvl9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12" Type="http://schemas.openxmlformats.org/officeDocument/2006/relationships/image" Target="../media/image12.jp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 y="5148763"/>
            <a:ext cx="7620001" cy="2664050"/>
          </a:xfrm>
        </p:spPr>
        <p:txBody>
          <a:bodyPr anchor="ctr">
            <a:noAutofit/>
          </a:bodyPr>
          <a:lstStyle/>
          <a:p>
            <a:r>
              <a:rPr lang="en-US" sz="1700" dirty="0">
                <a:solidFill>
                  <a:srgbClr val="66FF33"/>
                </a:solidFill>
              </a:rPr>
              <a:t>Visit this newly renovated home in the well established neighborhood of Sedgefield. Spacious home with 4 bedrooms and 2 baths. So many updates, including a new roof and flooring. New laminate floors and carpet throughout home. Awesome kitchen, so open and spacious! Kitchen has stainless steel appliances, including a refrigerator. Also updated island, cabinets and counter tops. Family room is spacious and has lots of natural light. Comfortable backyard, with area for a grill, Inviting and open front porch, enclosed garage with fireplace attached to home. Plenty of storage on the property, including detached garage with high ceilings and attached storage shed. Great location, minutes from Naval Weapon Stations and shopping.</a:t>
            </a:r>
          </a:p>
        </p:txBody>
      </p:sp>
      <p:sp>
        <p:nvSpPr>
          <p:cNvPr id="2" name="Title 1"/>
          <p:cNvSpPr>
            <a:spLocks noGrp="1"/>
          </p:cNvSpPr>
          <p:nvPr>
            <p:ph type="title"/>
          </p:nvPr>
        </p:nvSpPr>
        <p:spPr>
          <a:xfrm>
            <a:off x="2180589" y="3505200"/>
            <a:ext cx="3411220" cy="1512485"/>
          </a:xfrm>
        </p:spPr>
        <p:txBody>
          <a:bodyPr anchor="ctr">
            <a:normAutofit/>
          </a:bodyPr>
          <a:lstStyle/>
          <a:p>
            <a:r>
              <a:rPr lang="en-US" sz="2000" dirty="0">
                <a:solidFill>
                  <a:srgbClr val="66FF33"/>
                </a:solidFill>
                <a:effectLst>
                  <a:glow rad="88900">
                    <a:schemeClr val="tx1">
                      <a:alpha val="60000"/>
                    </a:schemeClr>
                  </a:glow>
                  <a:outerShdw blurRad="38100" dist="38100" dir="2700000" algn="tl">
                    <a:srgbClr val="000000">
                      <a:alpha val="43137"/>
                    </a:srgbClr>
                  </a:outerShdw>
                </a:effectLst>
              </a:rPr>
              <a:t>13 Raritan Road</a:t>
            </a:r>
            <a:br>
              <a:rPr lang="en-US" sz="1400" dirty="0">
                <a:solidFill>
                  <a:srgbClr val="66FF33"/>
                </a:solidFill>
                <a:effectLst>
                  <a:glow rad="88900">
                    <a:schemeClr val="tx1">
                      <a:alpha val="60000"/>
                    </a:schemeClr>
                  </a:glow>
                  <a:outerShdw blurRad="38100" dist="38100" dir="2700000" algn="tl">
                    <a:srgbClr val="000000">
                      <a:alpha val="43137"/>
                    </a:srgbClr>
                  </a:outerShdw>
                </a:effectLst>
              </a:rPr>
            </a:br>
            <a:br>
              <a:rPr lang="en-US" sz="1400" dirty="0">
                <a:solidFill>
                  <a:srgbClr val="66FF33"/>
                </a:solidFill>
                <a:effectLst>
                  <a:glow rad="88900">
                    <a:schemeClr val="tx1">
                      <a:alpha val="60000"/>
                    </a:schemeClr>
                  </a:glow>
                  <a:outerShdw blurRad="38100" dist="38100" dir="2700000" algn="tl">
                    <a:srgbClr val="000000">
                      <a:alpha val="43137"/>
                    </a:srgbClr>
                  </a:outerShdw>
                </a:effectLst>
              </a:rPr>
            </a:br>
            <a:r>
              <a:rPr lang="en-US" sz="1400" dirty="0">
                <a:solidFill>
                  <a:srgbClr val="66FF33"/>
                </a:solidFill>
                <a:effectLst>
                  <a:glow rad="88900">
                    <a:schemeClr val="tx1">
                      <a:alpha val="60000"/>
                    </a:schemeClr>
                  </a:glow>
                  <a:outerShdw blurRad="38100" dist="38100" dir="2700000" algn="tl">
                    <a:srgbClr val="000000">
                      <a:alpha val="43137"/>
                    </a:srgbClr>
                  </a:outerShdw>
                </a:effectLst>
              </a:rPr>
              <a:t>Sedgefield</a:t>
            </a:r>
            <a:br>
              <a:rPr lang="en-US" sz="1400" dirty="0">
                <a:solidFill>
                  <a:srgbClr val="66FF33"/>
                </a:solidFill>
                <a:effectLst>
                  <a:glow rad="88900">
                    <a:schemeClr val="tx1">
                      <a:alpha val="60000"/>
                    </a:schemeClr>
                  </a:glow>
                  <a:outerShdw blurRad="38100" dist="38100" dir="2700000" algn="tl">
                    <a:srgbClr val="000000">
                      <a:alpha val="43137"/>
                    </a:srgbClr>
                  </a:outerShdw>
                </a:effectLst>
              </a:rPr>
            </a:br>
            <a:r>
              <a:rPr lang="en-US" sz="1400" dirty="0">
                <a:solidFill>
                  <a:srgbClr val="66FF33"/>
                </a:solidFill>
                <a:effectLst>
                  <a:glow rad="88900">
                    <a:schemeClr val="tx1">
                      <a:alpha val="60000"/>
                    </a:schemeClr>
                  </a:glow>
                  <a:outerShdw blurRad="38100" dist="38100" dir="2700000" algn="tl">
                    <a:srgbClr val="000000">
                      <a:alpha val="43137"/>
                    </a:srgbClr>
                  </a:outerShdw>
                </a:effectLst>
              </a:rPr>
              <a:t>Goose Creek, SC 29445</a:t>
            </a:r>
            <a:br>
              <a:rPr lang="en-US" sz="1400" dirty="0">
                <a:solidFill>
                  <a:srgbClr val="66FF33"/>
                </a:solidFill>
                <a:effectLst>
                  <a:glow rad="88900">
                    <a:schemeClr val="tx1">
                      <a:alpha val="60000"/>
                    </a:schemeClr>
                  </a:glow>
                  <a:outerShdw blurRad="38100" dist="38100" dir="2700000" algn="tl">
                    <a:srgbClr val="000000">
                      <a:alpha val="43137"/>
                    </a:srgbClr>
                  </a:outerShdw>
                </a:effectLst>
              </a:rPr>
            </a:br>
            <a:br>
              <a:rPr lang="en-US" sz="1400" dirty="0">
                <a:solidFill>
                  <a:srgbClr val="66FF33"/>
                </a:solidFill>
                <a:effectLst>
                  <a:glow rad="88900">
                    <a:schemeClr val="tx1">
                      <a:alpha val="60000"/>
                    </a:schemeClr>
                  </a:glow>
                  <a:outerShdw blurRad="38100" dist="38100" dir="2700000" algn="tl">
                    <a:srgbClr val="000000">
                      <a:alpha val="43137"/>
                    </a:srgbClr>
                  </a:outerShdw>
                </a:effectLst>
              </a:rPr>
            </a:br>
            <a:r>
              <a:rPr lang="en-US" sz="1400" dirty="0">
                <a:solidFill>
                  <a:srgbClr val="66FF33"/>
                </a:solidFill>
                <a:effectLst>
                  <a:glow rad="88900">
                    <a:schemeClr val="tx1">
                      <a:alpha val="60000"/>
                    </a:schemeClr>
                  </a:glow>
                  <a:outerShdw blurRad="38100" dist="38100" dir="2700000" algn="tl">
                    <a:srgbClr val="000000">
                      <a:alpha val="43137"/>
                    </a:srgbClr>
                  </a:outerShdw>
                </a:effectLst>
              </a:rPr>
              <a:t>MLS# 16021595 ~ $139,900</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486319" y="9154933"/>
            <a:ext cx="1209881" cy="5539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199" y="8877934"/>
            <a:ext cx="918054" cy="11079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001045"/>
            <a:ext cx="7772400" cy="861774"/>
          </a:xfrm>
          <a:prstGeom prst="rect">
            <a:avLst/>
          </a:prstGeom>
        </p:spPr>
        <p:txBody>
          <a:bodyPr wrap="square">
            <a:spAutoFit/>
          </a:bodyPr>
          <a:lstStyle/>
          <a:p>
            <a:pPr algn="ctr"/>
            <a:r>
              <a:rPr lang="en-US" sz="1800" b="1" dirty="0">
                <a:solidFill>
                  <a:srgbClr val="66FF33"/>
                </a:solidFill>
                <a:effectLst>
                  <a:outerShdw blurRad="38100" dist="38100" dir="2700000" algn="tl">
                    <a:srgbClr val="000000">
                      <a:alpha val="43137"/>
                    </a:srgbClr>
                  </a:outerShdw>
                </a:effectLst>
              </a:rPr>
              <a:t>Cheri </a:t>
            </a:r>
            <a:r>
              <a:rPr lang="en-US" sz="1800" b="1" dirty="0" err="1">
                <a:solidFill>
                  <a:srgbClr val="66FF33"/>
                </a:solidFill>
                <a:effectLst>
                  <a:outerShdw blurRad="38100" dist="38100" dir="2700000" algn="tl">
                    <a:srgbClr val="000000">
                      <a:alpha val="43137"/>
                    </a:srgbClr>
                  </a:outerShdw>
                </a:effectLst>
              </a:rPr>
              <a:t>Hamner</a:t>
            </a:r>
            <a:r>
              <a:rPr lang="en-US" sz="1800" b="1" dirty="0">
                <a:solidFill>
                  <a:srgbClr val="66FF33"/>
                </a:solidFill>
                <a:effectLst>
                  <a:outerShdw blurRad="38100" dist="38100" dir="2700000" algn="tl">
                    <a:srgbClr val="000000">
                      <a:alpha val="43137"/>
                    </a:srgbClr>
                  </a:outerShdw>
                </a:effectLst>
              </a:rPr>
              <a:t> </a:t>
            </a:r>
          </a:p>
          <a:p>
            <a:pPr algn="ctr"/>
            <a:r>
              <a:rPr lang="en-US" sz="1600" dirty="0">
                <a:solidFill>
                  <a:srgbClr val="66FF33"/>
                </a:solidFill>
                <a:effectLst>
                  <a:outerShdw blurRad="38100" dist="38100" dir="2700000" algn="tl">
                    <a:srgbClr val="000000">
                      <a:alpha val="43137"/>
                    </a:srgbClr>
                  </a:outerShdw>
                </a:effectLst>
              </a:rPr>
              <a:t>M - 843-364-4325</a:t>
            </a:r>
          </a:p>
          <a:p>
            <a:pPr algn="ctr"/>
            <a:r>
              <a:rPr lang="en-US" sz="1600" dirty="0">
                <a:solidFill>
                  <a:srgbClr val="66FF33"/>
                </a:solidFill>
                <a:effectLst>
                  <a:outerShdw blurRad="38100" dist="38100" dir="2700000" algn="tl">
                    <a:srgbClr val="000000">
                      <a:alpha val="43137"/>
                    </a:srgbClr>
                  </a:outerShdw>
                </a:effectLst>
              </a:rPr>
              <a:t>cheri.hamner@agentownedrealty.com</a:t>
            </a:r>
          </a:p>
        </p:txBody>
      </p:sp>
      <p:pic>
        <p:nvPicPr>
          <p:cNvPr id="1038" name="Picture 1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745568" y="3611316"/>
            <a:ext cx="1950379" cy="1300253"/>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198" y="3651681"/>
            <a:ext cx="1947672" cy="1219522"/>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810113" y="76200"/>
            <a:ext cx="4885834" cy="3228020"/>
          </a:xfrm>
          <a:prstGeom prst="rect">
            <a:avLst/>
          </a:prstGeom>
          <a:noFill/>
          <a:ln w="57150">
            <a:solidFill>
              <a:schemeClr val="bg1"/>
            </a:solidFill>
          </a:ln>
          <a:extLst>
            <a:ext uri="{909E8E84-426E-40DD-AFC4-6F175D3DCCD1}">
              <a14:hiddenFill xmlns:a14="http://schemas.microsoft.com/office/drawing/2010/main">
                <a:solidFill>
                  <a:srgbClr val="FFFFFF"/>
                </a:solidFill>
              </a14:hiddenFill>
            </a:ext>
          </a:extLst>
        </p:spPr>
      </p:pic>
      <p:sp>
        <p:nvSpPr>
          <p:cNvPr id="5" name="Rectangle 4"/>
          <p:cNvSpPr/>
          <p:nvPr/>
        </p:nvSpPr>
        <p:spPr>
          <a:xfrm>
            <a:off x="16271" y="304800"/>
            <a:ext cx="2646393" cy="954107"/>
          </a:xfrm>
          <a:prstGeom prst="rect">
            <a:avLst/>
          </a:prstGeom>
          <a:noFill/>
        </p:spPr>
        <p:txBody>
          <a:bodyPr wrap="square" lIns="91440" tIns="45720" rIns="91440" bIns="45720">
            <a:spAutoFit/>
          </a:bodyPr>
          <a:lstStyle/>
          <a:p>
            <a:pPr algn="ctr"/>
            <a:r>
              <a:rPr lang="en-US" sz="2800" b="1" i="1" dirty="0">
                <a:ln w="3175" cmpd="sng">
                  <a:solidFill>
                    <a:srgbClr val="92D050"/>
                  </a:solidFill>
                  <a:prstDash val="solid"/>
                </a:ln>
                <a:solidFill>
                  <a:srgbClr val="66FF33"/>
                </a:solidFill>
                <a:effectLst>
                  <a:outerShdw blurRad="63500" sx="102000" sy="102000" algn="ctr" rotWithShape="0">
                    <a:prstClr val="black">
                      <a:alpha val="40000"/>
                    </a:prstClr>
                  </a:outerShdw>
                </a:effectLst>
                <a:latin typeface="+mj-lt"/>
              </a:rPr>
              <a:t>WELCOME HOME!</a:t>
            </a:r>
          </a:p>
        </p:txBody>
      </p:sp>
      <p:pic>
        <p:nvPicPr>
          <p:cNvPr id="1035" name="Picture 11"/>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588051" y="7863048"/>
            <a:ext cx="1107896" cy="81393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310080" y="7863613"/>
            <a:ext cx="1219200"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988914" y="7863048"/>
            <a:ext cx="1139502" cy="813930"/>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1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198" y="7863613"/>
            <a:ext cx="1219200" cy="812800"/>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1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755032" y="7863048"/>
            <a:ext cx="1095414" cy="813930"/>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17"/>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76198" y="1578878"/>
            <a:ext cx="2586466" cy="17243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99643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ackTie">
  <a:themeElements>
    <a:clrScheme name="Custom 1">
      <a:dk1>
        <a:srgbClr val="172B4B"/>
      </a:dk1>
      <a:lt1>
        <a:srgbClr val="567292"/>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lackTie">
      <a:fillStyleLst>
        <a:solidFill>
          <a:schemeClr val="phClr"/>
        </a:solidFill>
        <a:gradFill rotWithShape="1">
          <a:gsLst>
            <a:gs pos="0">
              <a:schemeClr val="phClr">
                <a:tint val="45000"/>
                <a:satMod val="220000"/>
              </a:schemeClr>
            </a:gs>
            <a:gs pos="30000">
              <a:schemeClr val="phClr">
                <a:tint val="61000"/>
                <a:satMod val="220000"/>
              </a:schemeClr>
            </a:gs>
            <a:gs pos="45000">
              <a:schemeClr val="phClr">
                <a:tint val="66000"/>
                <a:satMod val="240000"/>
              </a:schemeClr>
            </a:gs>
            <a:gs pos="55000">
              <a:schemeClr val="phClr">
                <a:tint val="66000"/>
                <a:satMod val="220000"/>
              </a:schemeClr>
            </a:gs>
            <a:gs pos="73000">
              <a:schemeClr val="phClr">
                <a:tint val="61000"/>
                <a:satMod val="220000"/>
              </a:schemeClr>
            </a:gs>
            <a:gs pos="100000">
              <a:schemeClr val="phClr">
                <a:tint val="45000"/>
                <a:satMod val="220000"/>
              </a:schemeClr>
            </a:gs>
          </a:gsLst>
          <a:lin ang="950000" scaled="1"/>
        </a:gradFill>
        <a:gradFill rotWithShape="1">
          <a:gsLst>
            <a:gs pos="0">
              <a:schemeClr val="phClr">
                <a:shade val="63000"/>
                <a:satMod val="110000"/>
              </a:schemeClr>
            </a:gs>
            <a:gs pos="30000">
              <a:schemeClr val="phClr">
                <a:shade val="90000"/>
                <a:satMod val="120000"/>
              </a:schemeClr>
            </a:gs>
            <a:gs pos="45000">
              <a:schemeClr val="phClr">
                <a:shade val="100000"/>
                <a:satMod val="128000"/>
              </a:schemeClr>
            </a:gs>
            <a:gs pos="55000">
              <a:schemeClr val="phClr">
                <a:shade val="100000"/>
                <a:satMod val="128000"/>
              </a:schemeClr>
            </a:gs>
            <a:gs pos="73000">
              <a:schemeClr val="phClr">
                <a:shade val="90000"/>
                <a:satMod val="120000"/>
              </a:schemeClr>
            </a:gs>
            <a:gs pos="100000">
              <a:schemeClr val="phClr">
                <a:shade val="63000"/>
                <a:satMod val="11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7150" dist="38100" dir="5400000" algn="br" rotWithShape="0">
              <a:srgbClr val="000000">
                <a:alpha val="57000"/>
              </a:srgbClr>
            </a:outerShdw>
          </a:effectLst>
          <a:scene3d>
            <a:camera prst="orthographicFront">
              <a:rot lat="0" lon="0" rev="0"/>
            </a:camera>
            <a:lightRig rig="twoPt" dir="t">
              <a:rot lat="0" lon="0" rev="1800000"/>
            </a:lightRig>
          </a:scene3d>
          <a:sp3d>
            <a:bevelT w="44450" h="31750" prst="coolSlant"/>
          </a:sp3d>
        </a:effectStyle>
      </a:effectStyleLst>
      <a:bgFillStyleLst>
        <a:solidFill>
          <a:schemeClr val="phClr"/>
        </a:solidFill>
        <a:blipFill rotWithShape="1">
          <a:blip xmlns:r="http://schemas.openxmlformats.org/officeDocument/2006/relationships" r:embed="rId1">
            <a:duotone>
              <a:schemeClr val="phClr">
                <a:tint val="95000"/>
              </a:schemeClr>
              <a:schemeClr val="phClr">
                <a:shade val="20000"/>
              </a:schemeClr>
            </a:duotone>
          </a:blip>
          <a:stretch/>
        </a:blipFill>
        <a:gradFill rotWithShape="1">
          <a:gsLst>
            <a:gs pos="0">
              <a:schemeClr val="phClr">
                <a:tint val="40000"/>
                <a:satMod val="350000"/>
              </a:schemeClr>
            </a:gs>
            <a:gs pos="40000">
              <a:schemeClr val="phClr">
                <a:tint val="45000"/>
                <a:shade val="99000"/>
                <a:satMod val="350000"/>
              </a:schemeClr>
            </a:gs>
            <a:gs pos="100000">
              <a:schemeClr val="phClr">
                <a:shade val="30000"/>
                <a:satMod val="255000"/>
              </a:schemeClr>
            </a:gs>
          </a:gsLst>
          <a:path path="circle">
            <a:fillToRect l="50000" t="-80000" r="50000" b="18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Black Tie</Template>
  <TotalTime>39</TotalTime>
  <Words>143</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Garamond</vt:lpstr>
      <vt:lpstr>Tahoma</vt:lpstr>
      <vt:lpstr>Tunga</vt:lpstr>
      <vt:lpstr>BlackTie</vt:lpstr>
      <vt:lpstr>13 Raritan Road  Sedgefield Goose Creek, SC 29445  MLS# 16021595 ~ $139,900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1051 Sandy Run Cir</dc:title>
  <dc:creator>CVH360</dc:creator>
  <cp:lastModifiedBy>A. Thomas Price</cp:lastModifiedBy>
  <cp:revision>10</cp:revision>
  <dcterms:created xsi:type="dcterms:W3CDTF">2006-08-16T00:00:00Z</dcterms:created>
  <dcterms:modified xsi:type="dcterms:W3CDTF">2016-09-19T20:21:15Z</dcterms:modified>
</cp:coreProperties>
</file>