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48E0A516-4A74-424D-B47F-C41BC98D3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229600" cy="549403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5790" y="7472774"/>
            <a:ext cx="1819928" cy="120907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228601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258" y="5497667"/>
            <a:ext cx="8229599" cy="194949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Beach cottage just an 8 minute walk to the ocean located in much sought after Beachside subdivision.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Enjoy the community pool, tennis courts and walk to the grocery and great restaurants. This home offers Quartz counter tops, fireplace, dumbwaiter and a quiet cul-de-sac.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3164"/>
            <a:ext cx="7772400" cy="707886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13 Ocean Park Court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Beachside | Isle of Palms, SC 29451 | MLS# 20006633 | $799,000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15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1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20040" y="9038193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rgbClr val="10253F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rgbClr val="10253F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260" y="4644003"/>
            <a:ext cx="8229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Beachside IOP Cottage Just Steps to the Beach</a:t>
            </a:r>
          </a:p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 and Tennis!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594" y="7467601"/>
            <a:ext cx="1821211" cy="12141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E82648F-9EE4-48A7-8EE2-2F88018775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2520" y="7468445"/>
            <a:ext cx="1821190" cy="1217509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-5413507" y="2739398"/>
            <a:ext cx="5407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FFFF00"/>
                </a:highlight>
                <a:latin typeface="Century Gothic" panose="020B0502020202020204" pitchFamily="34" charset="0"/>
              </a:rPr>
              <a:t>MOTIVATED SELLER!! REDUCED 150K!</a:t>
            </a:r>
            <a:endParaRPr lang="en-US" sz="24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6AB4266-2235-4377-8E2D-03E878AFD13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55801" y="7469828"/>
            <a:ext cx="1822458" cy="1214972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291</TotalTime>
  <Words>124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13 Ocean Park Court Beachside | Isle of Palms, SC 29451 | MLS# 20006633 | $799,000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84</cp:revision>
  <dcterms:created xsi:type="dcterms:W3CDTF">2006-08-16T00:00:00Z</dcterms:created>
  <dcterms:modified xsi:type="dcterms:W3CDTF">2020-04-23T18:07:48Z</dcterms:modified>
</cp:coreProperties>
</file>