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</p:sldIdLst>
  <p:sldSz cx="8229600" cy="100584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4" d="100"/>
          <a:sy n="54" d="100"/>
        </p:scale>
        <p:origin x="2438" y="4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7220" y="1646133"/>
            <a:ext cx="6995160" cy="3501813"/>
          </a:xfrm>
        </p:spPr>
        <p:txBody>
          <a:bodyPr anchor="b"/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5282989"/>
            <a:ext cx="6172200" cy="2428451"/>
          </a:xfrm>
        </p:spPr>
        <p:txBody>
          <a:bodyPr/>
          <a:lstStyle>
            <a:lvl1pPr marL="0" indent="0" algn="ctr">
              <a:buNone/>
              <a:defRPr sz="2160"/>
            </a:lvl1pPr>
            <a:lvl2pPr marL="411480" indent="0" algn="ctr">
              <a:buNone/>
              <a:defRPr sz="1800"/>
            </a:lvl2pPr>
            <a:lvl3pPr marL="822960" indent="0" algn="ctr">
              <a:buNone/>
              <a:defRPr sz="1620"/>
            </a:lvl3pPr>
            <a:lvl4pPr marL="1234440" indent="0" algn="ctr">
              <a:buNone/>
              <a:defRPr sz="1440"/>
            </a:lvl4pPr>
            <a:lvl5pPr marL="1645920" indent="0" algn="ctr">
              <a:buNone/>
              <a:defRPr sz="1440"/>
            </a:lvl5pPr>
            <a:lvl6pPr marL="2057400" indent="0" algn="ctr">
              <a:buNone/>
              <a:defRPr sz="1440"/>
            </a:lvl6pPr>
            <a:lvl7pPr marL="2468880" indent="0" algn="ctr">
              <a:buNone/>
              <a:defRPr sz="1440"/>
            </a:lvl7pPr>
            <a:lvl8pPr marL="2880360" indent="0" algn="ctr">
              <a:buNone/>
              <a:defRPr sz="1440"/>
            </a:lvl8pPr>
            <a:lvl9pPr marL="3291840" indent="0" algn="ctr">
              <a:buNone/>
              <a:defRPr sz="144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2A90B-18DF-4C6F-99F9-DAAC5E6BA37F}" type="datetimeFigureOut">
              <a:rPr lang="en-US" smtClean="0"/>
              <a:t>1/18/2023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5C688-D8DE-4F2A-A2D5-133FE3D2CE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0784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2A90B-18DF-4C6F-99F9-DAAC5E6BA37F}" type="datetimeFigureOut">
              <a:rPr lang="en-US" smtClean="0"/>
              <a:t>1/18/2023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5C688-D8DE-4F2A-A2D5-133FE3D2CE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6072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889308" y="535517"/>
            <a:ext cx="1774508" cy="852402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65785" y="535517"/>
            <a:ext cx="5220653" cy="852402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2A90B-18DF-4C6F-99F9-DAAC5E6BA37F}" type="datetimeFigureOut">
              <a:rPr lang="en-US" smtClean="0"/>
              <a:t>1/18/2023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5C688-D8DE-4F2A-A2D5-133FE3D2CE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256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2A90B-18DF-4C6F-99F9-DAAC5E6BA37F}" type="datetimeFigureOut">
              <a:rPr lang="en-US" smtClean="0"/>
              <a:t>1/18/2023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5C688-D8DE-4F2A-A2D5-133FE3D2CE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1766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1499" y="2507618"/>
            <a:ext cx="7098030" cy="4184014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61499" y="6731215"/>
            <a:ext cx="7098030" cy="2200274"/>
          </a:xfrm>
        </p:spPr>
        <p:txBody>
          <a:bodyPr/>
          <a:lstStyle>
            <a:lvl1pPr marL="0" indent="0">
              <a:buNone/>
              <a:defRPr sz="2160">
                <a:solidFill>
                  <a:schemeClr val="tx1"/>
                </a:solidFill>
              </a:defRPr>
            </a:lvl1pPr>
            <a:lvl2pPr marL="41148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22960" indent="0">
              <a:buNone/>
              <a:defRPr sz="1620">
                <a:solidFill>
                  <a:schemeClr val="tx1">
                    <a:tint val="75000"/>
                  </a:schemeClr>
                </a:solidFill>
              </a:defRPr>
            </a:lvl3pPr>
            <a:lvl4pPr marL="12344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4pPr>
            <a:lvl5pPr marL="164592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5pPr>
            <a:lvl6pPr marL="205740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6pPr>
            <a:lvl7pPr marL="246888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7pPr>
            <a:lvl8pPr marL="288036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8pPr>
            <a:lvl9pPr marL="32918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2A90B-18DF-4C6F-99F9-DAAC5E6BA37F}" type="datetimeFigureOut">
              <a:rPr lang="en-US" smtClean="0"/>
              <a:t>1/18/2023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5C688-D8DE-4F2A-A2D5-133FE3D2CE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1512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65785" y="2677584"/>
            <a:ext cx="3497580" cy="63819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66235" y="2677584"/>
            <a:ext cx="3497580" cy="63819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2A90B-18DF-4C6F-99F9-DAAC5E6BA37F}" type="datetimeFigureOut">
              <a:rPr lang="en-US" smtClean="0"/>
              <a:t>1/18/2023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5C688-D8DE-4F2A-A2D5-133FE3D2CE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1124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6857" y="535519"/>
            <a:ext cx="7098030" cy="194415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66858" y="2465706"/>
            <a:ext cx="3481506" cy="1208404"/>
          </a:xfr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6858" y="3674110"/>
            <a:ext cx="3481506" cy="54040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166235" y="2465706"/>
            <a:ext cx="3498652" cy="1208404"/>
          </a:xfr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166235" y="3674110"/>
            <a:ext cx="3498652" cy="54040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2A90B-18DF-4C6F-99F9-DAAC5E6BA37F}" type="datetimeFigureOut">
              <a:rPr lang="en-US" smtClean="0"/>
              <a:t>1/18/2023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5C688-D8DE-4F2A-A2D5-133FE3D2CE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5348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2A90B-18DF-4C6F-99F9-DAAC5E6BA37F}" type="datetimeFigureOut">
              <a:rPr lang="en-US" smtClean="0"/>
              <a:t>1/18/2023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5C688-D8DE-4F2A-A2D5-133FE3D2CE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6273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2A90B-18DF-4C6F-99F9-DAAC5E6BA37F}" type="datetimeFigureOut">
              <a:rPr lang="en-US" smtClean="0"/>
              <a:t>1/18/2023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5C688-D8DE-4F2A-A2D5-133FE3D2CE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0925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6857" y="670560"/>
            <a:ext cx="2654260" cy="2346960"/>
          </a:xfr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98652" y="1448226"/>
            <a:ext cx="4166235" cy="7147983"/>
          </a:xfrm>
        </p:spPr>
        <p:txBody>
          <a:bodyPr/>
          <a:lstStyle>
            <a:lvl1pPr>
              <a:defRPr sz="2880"/>
            </a:lvl1pPr>
            <a:lvl2pPr>
              <a:defRPr sz="2520"/>
            </a:lvl2pPr>
            <a:lvl3pPr>
              <a:defRPr sz="216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6857" y="3017520"/>
            <a:ext cx="2654260" cy="5590329"/>
          </a:xfr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2A90B-18DF-4C6F-99F9-DAAC5E6BA37F}" type="datetimeFigureOut">
              <a:rPr lang="en-US" smtClean="0"/>
              <a:t>1/18/2023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5C688-D8DE-4F2A-A2D5-133FE3D2CE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577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6857" y="670560"/>
            <a:ext cx="2654260" cy="2346960"/>
          </a:xfr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498652" y="1448226"/>
            <a:ext cx="4166235" cy="7147983"/>
          </a:xfrm>
        </p:spPr>
        <p:txBody>
          <a:bodyPr anchor="t"/>
          <a:lstStyle>
            <a:lvl1pPr marL="0" indent="0">
              <a:buNone/>
              <a:defRPr sz="2880"/>
            </a:lvl1pPr>
            <a:lvl2pPr marL="411480" indent="0">
              <a:buNone/>
              <a:defRPr sz="2520"/>
            </a:lvl2pPr>
            <a:lvl3pPr marL="822960" indent="0">
              <a:buNone/>
              <a:defRPr sz="2160"/>
            </a:lvl3pPr>
            <a:lvl4pPr marL="1234440" indent="0">
              <a:buNone/>
              <a:defRPr sz="1800"/>
            </a:lvl4pPr>
            <a:lvl5pPr marL="1645920" indent="0">
              <a:buNone/>
              <a:defRPr sz="1800"/>
            </a:lvl5pPr>
            <a:lvl6pPr marL="2057400" indent="0">
              <a:buNone/>
              <a:defRPr sz="1800"/>
            </a:lvl6pPr>
            <a:lvl7pPr marL="2468880" indent="0">
              <a:buNone/>
              <a:defRPr sz="1800"/>
            </a:lvl7pPr>
            <a:lvl8pPr marL="2880360" indent="0">
              <a:buNone/>
              <a:defRPr sz="1800"/>
            </a:lvl8pPr>
            <a:lvl9pPr marL="3291840" indent="0">
              <a:buNone/>
              <a:defRPr sz="18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6857" y="3017520"/>
            <a:ext cx="2654260" cy="5590329"/>
          </a:xfr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2A90B-18DF-4C6F-99F9-DAAC5E6BA37F}" type="datetimeFigureOut">
              <a:rPr lang="en-US" smtClean="0"/>
              <a:t>1/18/2023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5C688-D8DE-4F2A-A2D5-133FE3D2CE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1900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65785" y="535519"/>
            <a:ext cx="7098030" cy="19441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65785" y="2677584"/>
            <a:ext cx="7098030" cy="63819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5785" y="9322649"/>
            <a:ext cx="185166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D2A90B-18DF-4C6F-99F9-DAAC5E6BA37F}" type="datetimeFigureOut">
              <a:rPr lang="en-US" smtClean="0"/>
              <a:t>1/18/2023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26055" y="9322649"/>
            <a:ext cx="277749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12155" y="9322649"/>
            <a:ext cx="185166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05C688-D8DE-4F2A-A2D5-133FE3D2CE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758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822960" rtl="0" eaLnBrk="1" latinLnBrk="0" hangingPunct="1">
        <a:lnSpc>
          <a:spcPct val="90000"/>
        </a:lnSpc>
        <a:spcBef>
          <a:spcPct val="0"/>
        </a:spcBef>
        <a:buNone/>
        <a:defRPr sz="396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05740" indent="-205740" algn="l" defTabSz="822960" rtl="0" eaLnBrk="1" latinLnBrk="0" hangingPunct="1">
        <a:lnSpc>
          <a:spcPct val="90000"/>
        </a:lnSpc>
        <a:spcBef>
          <a:spcPts val="9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1pPr>
      <a:lvl2pPr marL="61722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44018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85166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26314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308610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49758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harlestonvirtualhomes.com/2220303" TargetMode="External"/><Relationship Id="rId7" Type="http://schemas.openxmlformats.org/officeDocument/2006/relationships/image" Target="../media/image5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5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30" b="7130"/>
          <a:stretch/>
        </p:blipFill>
        <p:spPr>
          <a:xfrm>
            <a:off x="0" y="0"/>
            <a:ext cx="8229600" cy="470583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7559524"/>
            <a:ext cx="822959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Unique interior designed home located in a quiet &amp; secluded neighborhood, close to shopping, schools, houses of worship, &amp; convenient to Ashley Hall Blvd, Hwy 61, &amp; I-526. Great sized home for a starter home. Neighborhood has a tennis court &amp; swimming pool located towards the back of the neighborhood near Arabian Dr &amp; </a:t>
            </a:r>
            <a:r>
              <a:rPr lang="en-US" sz="1400" dirty="0" err="1">
                <a:latin typeface="Segoe UI" panose="020B0502040204020203" pitchFamily="34" charset="0"/>
                <a:cs typeface="Segoe UI" panose="020B0502040204020203" pitchFamily="34" charset="0"/>
              </a:rPr>
              <a:t>Palominio</a:t>
            </a:r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 Ct.</a:t>
            </a:r>
          </a:p>
          <a:p>
            <a:pPr algn="ctr"/>
            <a:endParaRPr lang="en-US" sz="14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Take a virtual tour: </a:t>
            </a:r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  <a:hlinkClick r:id="rId3"/>
              </a:rPr>
              <a:t>https://www.charlestonvirtualhomes.com/2220303</a:t>
            </a:r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4244169"/>
            <a:ext cx="8229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n w="3175"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30B0504020000000003" pitchFamily="66" charset="0"/>
              </a:rPr>
              <a:t>PRICE REDUCED! BRING ALL OFFERS! </a:t>
            </a:r>
          </a:p>
        </p:txBody>
      </p:sp>
      <p:sp>
        <p:nvSpPr>
          <p:cNvPr id="6" name="Rectangle 5"/>
          <p:cNvSpPr/>
          <p:nvPr/>
        </p:nvSpPr>
        <p:spPr>
          <a:xfrm>
            <a:off x="228600" y="9229328"/>
            <a:ext cx="7772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Segoe UI" panose="020B0502040204020203" pitchFamily="34" charset="0"/>
                <a:cs typeface="Segoe UI" panose="020B0502040204020203" pitchFamily="34" charset="0"/>
              </a:rPr>
              <a:t>Charles Salmonsen</a:t>
            </a:r>
          </a:p>
          <a:p>
            <a:pPr algn="ctr"/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M (843) 224-0300 | O (843) 388-6613 | charles@salmonsen.com</a:t>
            </a:r>
            <a:endParaRPr lang="en-US" sz="1400" dirty="0"/>
          </a:p>
        </p:txBody>
      </p:sp>
      <p:sp>
        <p:nvSpPr>
          <p:cNvPr id="7" name="Rectangle 6"/>
          <p:cNvSpPr/>
          <p:nvPr/>
        </p:nvSpPr>
        <p:spPr>
          <a:xfrm>
            <a:off x="228600" y="9802277"/>
            <a:ext cx="77724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latin typeface="Segoe UI" panose="020B0502040204020203" pitchFamily="34" charset="0"/>
                <a:cs typeface="Segoe UI" panose="020B0502040204020203" pitchFamily="34" charset="0"/>
              </a:rPr>
              <a:t>Salmonsen Realty | 864 </a:t>
            </a:r>
            <a:r>
              <a:rPr lang="en-US" sz="1000" dirty="0" err="1">
                <a:latin typeface="Segoe UI" panose="020B0502040204020203" pitchFamily="34" charset="0"/>
                <a:cs typeface="Segoe UI" panose="020B0502040204020203" pitchFamily="34" charset="0"/>
              </a:rPr>
              <a:t>Lowcountry</a:t>
            </a:r>
            <a:r>
              <a:rPr lang="en-US" sz="1000" dirty="0">
                <a:latin typeface="Segoe UI" panose="020B0502040204020203" pitchFamily="34" charset="0"/>
                <a:cs typeface="Segoe UI" panose="020B0502040204020203" pitchFamily="34" charset="0"/>
              </a:rPr>
              <a:t> Blvd Ste B | Mt Pleasant, SC 29464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5FB9836-4E82-4889-95B8-37ED093037D9}"/>
              </a:ext>
            </a:extLst>
          </p:cNvPr>
          <p:cNvSpPr/>
          <p:nvPr/>
        </p:nvSpPr>
        <p:spPr>
          <a:xfrm>
            <a:off x="228600" y="5000547"/>
            <a:ext cx="77724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Segoe UI" panose="020B0502040204020203" pitchFamily="34" charset="0"/>
                <a:cs typeface="Segoe UI" panose="020B0502040204020203" pitchFamily="34" charset="0"/>
              </a:rPr>
              <a:t>13 Pony Lane</a:t>
            </a:r>
          </a:p>
          <a:p>
            <a:pPr algn="ctr"/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Marsh Cove | Charleston, SC 29407 | MLS# 22019398 | </a:t>
            </a:r>
            <a:r>
              <a:rPr lang="en-US" sz="2000">
                <a:latin typeface="Segoe UI" panose="020B0502040204020203" pitchFamily="34" charset="0"/>
                <a:cs typeface="Segoe UI" panose="020B0502040204020203" pitchFamily="34" charset="0"/>
              </a:rPr>
              <a:t>$429,900</a:t>
            </a:r>
            <a:endParaRPr lang="en-US" sz="2000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6B3787F-4A8E-0154-E9C2-AD0049AD688A}"/>
              </a:ext>
            </a:extLst>
          </p:cNvPr>
          <p:cNvGrpSpPr/>
          <p:nvPr/>
        </p:nvGrpSpPr>
        <p:grpSpPr>
          <a:xfrm>
            <a:off x="152114" y="6054799"/>
            <a:ext cx="7925206" cy="1219668"/>
            <a:chOff x="192" y="5691781"/>
            <a:chExt cx="7925206" cy="1219668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DC1B544D-01E9-4AED-A667-E837E032F08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92" y="5691781"/>
              <a:ext cx="1828415" cy="1219421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255D170E-4354-474D-B23B-44CB2796248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97313" y="5691781"/>
              <a:ext cx="1828085" cy="1219199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E12EB7A-6989-6449-7290-3BC72E7B30B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032319" y="5692026"/>
              <a:ext cx="1828800" cy="1219423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D4DB4EB-8FB9-1A84-E458-0DD275CCF77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064638" y="5691891"/>
              <a:ext cx="1828800" cy="1219200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18351400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113</TotalTime>
  <Words>136</Words>
  <Application>Microsoft Office PowerPoint</Application>
  <PresentationFormat>Custom</PresentationFormat>
  <Paragraphs>9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7" baseType="lpstr">
      <vt:lpstr>Arial</vt:lpstr>
      <vt:lpstr>Calibri</vt:lpstr>
      <vt:lpstr>Calibri Light</vt:lpstr>
      <vt:lpstr>Segoe Script</vt:lpstr>
      <vt:lpstr>Segoe UI</vt:lpstr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A. Thomas Price</dc:creator>
  <cp:lastModifiedBy>A. Thomas Price</cp:lastModifiedBy>
  <cp:revision>29</cp:revision>
  <dcterms:created xsi:type="dcterms:W3CDTF">2017-07-11T13:56:54Z</dcterms:created>
  <dcterms:modified xsi:type="dcterms:W3CDTF">2023-01-18T20:04:18Z</dcterms:modified>
</cp:coreProperties>
</file>