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rlestonvirtualhomes.com/2220303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7130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559524"/>
            <a:ext cx="822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Unique interior designed home located in a quiet &amp; secluded neighborhood, close to shopping, schools, houses of worship, &amp; convenient to Ashley Hall Blvd, Hwy 61, &amp; I-526. Great sized home for a starter home. Neighborhood has a tennis court &amp; swimming pool located towards the back of the neighborhood near Arabian Dr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Palominio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Ct.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Take a virtual tour: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https://www.charlestonvirtualhomes.com/2220303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244169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PRICE REDUCED! SHOW &amp; SELL!</a:t>
            </a:r>
            <a:endParaRPr lang="en-US" sz="2000" b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5000547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13 Pony Lane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Marsh Cove | Charleston, SC 29407 | MLS# 22019398 | $459,900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3787F-4A8E-0154-E9C2-AD0049AD688A}"/>
              </a:ext>
            </a:extLst>
          </p:cNvPr>
          <p:cNvGrpSpPr/>
          <p:nvPr/>
        </p:nvGrpSpPr>
        <p:grpSpPr>
          <a:xfrm>
            <a:off x="152114" y="6054799"/>
            <a:ext cx="7925206" cy="1219668"/>
            <a:chOff x="192" y="5691781"/>
            <a:chExt cx="7925206" cy="12196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1B544D-01E9-4AED-A667-E837E032F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" y="5691781"/>
              <a:ext cx="1828415" cy="12194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5D170E-4354-474D-B23B-44CB2796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7313" y="5691781"/>
              <a:ext cx="1828085" cy="12191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12EB7A-6989-6449-7290-3BC72E7B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2319" y="5692026"/>
              <a:ext cx="1828800" cy="12194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DB4EB-8FB9-1A84-E458-0DD275CC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4638" y="5691891"/>
              <a:ext cx="1828800" cy="1219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136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26</cp:revision>
  <dcterms:created xsi:type="dcterms:W3CDTF">2017-07-11T13:56:54Z</dcterms:created>
  <dcterms:modified xsi:type="dcterms:W3CDTF">2022-10-24T12:40:40Z</dcterms:modified>
</cp:coreProperties>
</file>