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646133"/>
            <a:ext cx="6995160" cy="350181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7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2507618"/>
            <a:ext cx="7098030" cy="418401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6731215"/>
            <a:ext cx="7098030" cy="220027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5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535519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2465706"/>
            <a:ext cx="3481506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1448226"/>
            <a:ext cx="4166235" cy="714798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1448226"/>
            <a:ext cx="4166235" cy="7147983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535519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9322649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5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rlestonvirtualhomes.com/2220303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0" b="7130"/>
          <a:stretch/>
        </p:blipFill>
        <p:spPr>
          <a:xfrm>
            <a:off x="0" y="0"/>
            <a:ext cx="8229600" cy="4705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559524"/>
            <a:ext cx="8229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Unique interior designed home located in a quiet &amp; secluded neighborhood, close to shopping, schools, houses of worship, &amp; convenient to Ashley Hall Blvd, Hwy 61, &amp; I-526. Great sized home for a starter home. Neighborhood has a tennis court &amp; swimming pool located towards the back of the neighborhood near Arabian Dr &amp;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Palominio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Ct.</a:t>
            </a:r>
          </a:p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Take a virtual tour: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https://www.charlestonvirtualhomes.com/2220303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882666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Open Houses this Weekend</a:t>
            </a: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Saturday 2-5pm &amp; </a:t>
            </a:r>
            <a:r>
              <a:rPr lang="en-US" sz="2400" b="1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Sunday 2-4pm</a:t>
            </a:r>
            <a:endParaRPr lang="en-US" sz="2400" b="1" dirty="0">
              <a:ln w="3175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9229328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28600" y="9802277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228600" y="5000547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13 Pony Lane</a:t>
            </a:r>
          </a:p>
          <a:p>
            <a:pPr algn="ctr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Marsh Cove | Charleston, SC 29407 | MLS# 22019398 | </a:t>
            </a: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$429,900</a:t>
            </a: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B3787F-4A8E-0154-E9C2-AD0049AD688A}"/>
              </a:ext>
            </a:extLst>
          </p:cNvPr>
          <p:cNvGrpSpPr/>
          <p:nvPr/>
        </p:nvGrpSpPr>
        <p:grpSpPr>
          <a:xfrm>
            <a:off x="152114" y="6054799"/>
            <a:ext cx="7925206" cy="1219668"/>
            <a:chOff x="192" y="5691781"/>
            <a:chExt cx="7925206" cy="12196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1B544D-01E9-4AED-A667-E837E032F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2" y="5691781"/>
              <a:ext cx="1828415" cy="121942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5D170E-4354-474D-B23B-44CB27962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7313" y="5691781"/>
              <a:ext cx="1828085" cy="121919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12EB7A-6989-6449-7290-3BC72E7B3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2319" y="5692026"/>
              <a:ext cx="1828800" cy="121942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4DB4EB-8FB9-1A84-E458-0DD275CCF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4638" y="5691891"/>
              <a:ext cx="1828800" cy="12192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138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Segoe Script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30</cp:revision>
  <dcterms:created xsi:type="dcterms:W3CDTF">2017-07-11T13:56:54Z</dcterms:created>
  <dcterms:modified xsi:type="dcterms:W3CDTF">2023-01-20T14:38:25Z</dcterms:modified>
</cp:coreProperties>
</file>