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</p:sldIdLst>
  <p:sldSz cx="8229600" cy="1005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4" d="100"/>
          <a:sy n="54" d="100"/>
        </p:scale>
        <p:origin x="2438" y="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7220" y="1646133"/>
            <a:ext cx="6995160" cy="3501813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282989"/>
            <a:ext cx="6172200" cy="2428451"/>
          </a:xfr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078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607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889308" y="535517"/>
            <a:ext cx="1774508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65785" y="535517"/>
            <a:ext cx="5220653" cy="85240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25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176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499" y="2507618"/>
            <a:ext cx="7098030" cy="4184014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1499" y="6731215"/>
            <a:ext cx="7098030" cy="2200274"/>
          </a:xfrm>
        </p:spPr>
        <p:txBody>
          <a:bodyPr/>
          <a:lstStyle>
            <a:lvl1pPr marL="0" indent="0">
              <a:buNone/>
              <a:defRPr sz="2160">
                <a:solidFill>
                  <a:schemeClr val="tx1"/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151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5785" y="2677584"/>
            <a:ext cx="349758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66235" y="2677584"/>
            <a:ext cx="349758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112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857" y="535519"/>
            <a:ext cx="7098030" cy="19441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6858" y="2465706"/>
            <a:ext cx="3481506" cy="1208404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6858" y="3674110"/>
            <a:ext cx="3481506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166235" y="2465706"/>
            <a:ext cx="3498652" cy="1208404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66235" y="3674110"/>
            <a:ext cx="3498652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534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627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092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857" y="670560"/>
            <a:ext cx="2654260" cy="2346960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8652" y="1448226"/>
            <a:ext cx="4166235" cy="7147983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6857" y="3017520"/>
            <a:ext cx="2654260" cy="5590329"/>
          </a:xfr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57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857" y="670560"/>
            <a:ext cx="2654260" cy="2346960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498652" y="1448226"/>
            <a:ext cx="4166235" cy="7147983"/>
          </a:xfrm>
        </p:spPr>
        <p:txBody>
          <a:bodyPr anchor="t"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6857" y="3017520"/>
            <a:ext cx="2654260" cy="5590329"/>
          </a:xfr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190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65785" y="535519"/>
            <a:ext cx="7098030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5785" y="2677584"/>
            <a:ext cx="7098030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5785" y="9322649"/>
            <a:ext cx="185166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D2A90B-18DF-4C6F-99F9-DAAC5E6BA37F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26055" y="9322649"/>
            <a:ext cx="27774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12155" y="9322649"/>
            <a:ext cx="185166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758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822960" rtl="0" eaLnBrk="1" latinLnBrk="0" hangingPunct="1">
        <a:lnSpc>
          <a:spcPct val="90000"/>
        </a:lnSpc>
        <a:spcBef>
          <a:spcPct val="0"/>
        </a:spcBef>
        <a:buNone/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5740" indent="-205740" algn="l" defTabSz="82296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arlestonvirtualhomes.com/2220303" TargetMode="External"/><Relationship Id="rId7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30" b="7130"/>
          <a:stretch/>
        </p:blipFill>
        <p:spPr>
          <a:xfrm>
            <a:off x="0" y="0"/>
            <a:ext cx="8229600" cy="47058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7559524"/>
            <a:ext cx="822959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Unique interior designed home located in a quiet &amp; secluded neighborhood, close to shopping, schools, houses of worship, &amp; convenient to Ashley Hall Blvd, Hwy 61, &amp; I-526. Great sized home for a starter home. Neighborhood has a tennis court &amp; swimming pool located towards the back of the neighborhood near Arabian Dr &amp; </a:t>
            </a:r>
            <a:r>
              <a:rPr lang="en-US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Palominio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 Ct.</a:t>
            </a:r>
          </a:p>
          <a:p>
            <a:pPr algn="ctr"/>
            <a:endParaRPr lang="en-US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Take a virtual tour: 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  <a:hlinkClick r:id="rId3"/>
              </a:rPr>
              <a:t>https://www.charlestonvirtualhomes.com/2220303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3882666"/>
            <a:ext cx="8229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n w="3175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</a:rPr>
              <a:t>Open Houses this Weekend</a:t>
            </a:r>
          </a:p>
          <a:p>
            <a:r>
              <a:rPr lang="en-US" sz="2400" b="1" dirty="0">
                <a:ln w="3175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</a:rPr>
              <a:t>Saturday &amp; Sunday 12-2</a:t>
            </a:r>
          </a:p>
        </p:txBody>
      </p:sp>
      <p:sp>
        <p:nvSpPr>
          <p:cNvPr id="6" name="Rectangle 5"/>
          <p:cNvSpPr/>
          <p:nvPr/>
        </p:nvSpPr>
        <p:spPr>
          <a:xfrm>
            <a:off x="228600" y="9229328"/>
            <a:ext cx="7772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Charles Salmonsen</a:t>
            </a:r>
          </a:p>
          <a:p>
            <a:pPr algn="ctr"/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M (843) 224-0300 | O (843) 388-6613 | charles@salmonsen.com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228600" y="9802277"/>
            <a:ext cx="77724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Segoe UI" panose="020B0502040204020203" pitchFamily="34" charset="0"/>
                <a:cs typeface="Segoe UI" panose="020B0502040204020203" pitchFamily="34" charset="0"/>
              </a:rPr>
              <a:t>Salmonsen Realty | 864 </a:t>
            </a:r>
            <a:r>
              <a:rPr lang="en-US" sz="1000" dirty="0" err="1">
                <a:latin typeface="Segoe UI" panose="020B0502040204020203" pitchFamily="34" charset="0"/>
                <a:cs typeface="Segoe UI" panose="020B0502040204020203" pitchFamily="34" charset="0"/>
              </a:rPr>
              <a:t>Lowcountry</a:t>
            </a:r>
            <a:r>
              <a:rPr lang="en-US" sz="1000" dirty="0">
                <a:latin typeface="Segoe UI" panose="020B0502040204020203" pitchFamily="34" charset="0"/>
                <a:cs typeface="Segoe UI" panose="020B0502040204020203" pitchFamily="34" charset="0"/>
              </a:rPr>
              <a:t> Blvd Ste B | Mt Pleasant, SC 29464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5FB9836-4E82-4889-95B8-37ED093037D9}"/>
              </a:ext>
            </a:extLst>
          </p:cNvPr>
          <p:cNvSpPr/>
          <p:nvPr/>
        </p:nvSpPr>
        <p:spPr>
          <a:xfrm>
            <a:off x="228600" y="5000547"/>
            <a:ext cx="7772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13 Pony Lane</a:t>
            </a:r>
          </a:p>
          <a:p>
            <a:pPr algn="ctr"/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Marsh Cove | Charleston, SC 29407 | MLS# 22019398 | $429,900</a:t>
            </a:r>
            <a:endParaRPr lang="en-US" sz="20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6B3787F-4A8E-0154-E9C2-AD0049AD688A}"/>
              </a:ext>
            </a:extLst>
          </p:cNvPr>
          <p:cNvGrpSpPr/>
          <p:nvPr/>
        </p:nvGrpSpPr>
        <p:grpSpPr>
          <a:xfrm>
            <a:off x="152114" y="6054799"/>
            <a:ext cx="7925206" cy="1219668"/>
            <a:chOff x="192" y="5691781"/>
            <a:chExt cx="7925206" cy="121966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C1B544D-01E9-4AED-A667-E837E032F0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2" y="5691781"/>
              <a:ext cx="1828415" cy="1219421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55D170E-4354-474D-B23B-44CB27962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97313" y="5691781"/>
              <a:ext cx="1828085" cy="1219199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E12EB7A-6989-6449-7290-3BC72E7B30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32319" y="5692026"/>
              <a:ext cx="1828800" cy="121942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D4DB4EB-8FB9-1A84-E458-0DD275CCF77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64638" y="5691891"/>
              <a:ext cx="1828800" cy="121920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8351400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116</TotalTime>
  <Words>137</Words>
  <Application>Microsoft Office PowerPoint</Application>
  <PresentationFormat>Custom</PresentationFormat>
  <Paragraphs>10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Segoe Script</vt:lpstr>
      <vt:lpstr>Segoe UI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A. Thomas Price</dc:creator>
  <cp:lastModifiedBy>A. Thomas Price</cp:lastModifiedBy>
  <cp:revision>31</cp:revision>
  <dcterms:created xsi:type="dcterms:W3CDTF">2017-07-11T13:56:54Z</dcterms:created>
  <dcterms:modified xsi:type="dcterms:W3CDTF">2023-02-17T16:31:46Z</dcterms:modified>
</cp:coreProperties>
</file>