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/>
          <a:stretch/>
        </p:blipFill>
        <p:spPr>
          <a:xfrm>
            <a:off x="0" y="9902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559524"/>
            <a:ext cx="822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Unique interior designed home located in a quiet &amp; secluded neighborhood, close to shopping, schools, houses of worship, &amp; convenient to Ashley Hall Blvd, Hwy 61, &amp; I-526. Great sized home for a starter home. Neighborhood has a tennis court &amp; swimming pool located towards the back of the neighborhood near Arabian Dr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Palominio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Ct.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Take a virtual tour: https://www.charlestonvirtualhomes.com/2220303/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884739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Open House this Weekend</a:t>
            </a: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3-5pm Both Days</a:t>
            </a:r>
            <a:endParaRPr lang="en-US" sz="2000" b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5000547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13 Pony Lane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Marsh Cove | Charleston, SC 29407 | MLS# 22019398 | $474,900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3787F-4A8E-0154-E9C2-AD0049AD688A}"/>
              </a:ext>
            </a:extLst>
          </p:cNvPr>
          <p:cNvGrpSpPr/>
          <p:nvPr/>
        </p:nvGrpSpPr>
        <p:grpSpPr>
          <a:xfrm>
            <a:off x="151922" y="6054799"/>
            <a:ext cx="7925756" cy="1219914"/>
            <a:chOff x="0" y="5691781"/>
            <a:chExt cx="7925756" cy="12199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1B544D-01E9-4AED-A667-E837E032F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691781"/>
              <a:ext cx="1828800" cy="12194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5D170E-4354-474D-B23B-44CB2796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956" y="5691781"/>
              <a:ext cx="1828800" cy="12191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12EB7A-6989-6449-7290-3BC72E7B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2319" y="5691781"/>
              <a:ext cx="1828800" cy="12199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DB4EB-8FB9-1A84-E458-0DD275CC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4638" y="5691781"/>
              <a:ext cx="1828800" cy="121942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137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24</cp:revision>
  <dcterms:created xsi:type="dcterms:W3CDTF">2017-07-11T13:56:54Z</dcterms:created>
  <dcterms:modified xsi:type="dcterms:W3CDTF">2022-09-13T13:33:06Z</dcterms:modified>
</cp:coreProperties>
</file>