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gif"/><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9350000" b="-9935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74341" y="1"/>
            <a:ext cx="5269659" cy="2898647"/>
          </a:xfrm>
        </p:spPr>
        <p:txBody>
          <a:bodyPr anchor="ctr">
            <a:noAutofit/>
          </a:bodyPr>
          <a:lstStyle/>
          <a:p>
            <a:r>
              <a:rPr lang="en-US" sz="3200" dirty="0" smtClean="0">
                <a:solidFill>
                  <a:srgbClr val="C00000"/>
                </a:solidFill>
                <a:effectLst>
                  <a:outerShdw blurRad="38100" dist="38100" dir="2700000" algn="tl">
                    <a:srgbClr val="000000">
                      <a:alpha val="43137"/>
                    </a:srgbClr>
                  </a:outerShdw>
                </a:effectLst>
              </a:rPr>
              <a:t>Best Priced Oceanside Villa!</a:t>
            </a:r>
            <a:br>
              <a:rPr lang="en-US" sz="3200" dirty="0" smtClean="0">
                <a:solidFill>
                  <a:srgbClr val="C00000"/>
                </a:solidFill>
                <a:effectLst>
                  <a:outerShdw blurRad="38100" dist="38100" dir="2700000" algn="tl">
                    <a:srgbClr val="000000">
                      <a:alpha val="43137"/>
                    </a:srgbClr>
                  </a:outerShdw>
                </a:effectLst>
              </a:rPr>
            </a:br>
            <a:r>
              <a:rPr lang="en-US" sz="3200" dirty="0" smtClean="0">
                <a:solidFill>
                  <a:srgbClr val="C00000"/>
                </a:solidFill>
                <a:effectLst>
                  <a:outerShdw blurRad="38100" dist="38100" dir="2700000" algn="tl">
                    <a:srgbClr val="000000">
                      <a:alpha val="43137"/>
                    </a:srgbClr>
                  </a:outerShdw>
                </a:effectLst>
              </a:rPr>
              <a:t>New to the Market!</a:t>
            </a:r>
            <a:r>
              <a:rPr lang="en-US" sz="3200" dirty="0" smtClean="0"/>
              <a:t/>
            </a:r>
            <a:br>
              <a:rPr lang="en-US" sz="3200" dirty="0" smtClean="0"/>
            </a:br>
            <a:r>
              <a:rPr lang="en-US" sz="3200" dirty="0" smtClean="0"/>
              <a:t/>
            </a:r>
            <a:br>
              <a:rPr lang="en-US" sz="3200" dirty="0" smtClean="0"/>
            </a:br>
            <a:r>
              <a:rPr lang="en-US" sz="2400" dirty="0" smtClean="0"/>
              <a:t>1400-B </a:t>
            </a:r>
            <a:r>
              <a:rPr lang="en-US" sz="2400" dirty="0"/>
              <a:t>207 </a:t>
            </a:r>
            <a:r>
              <a:rPr lang="en-US" sz="2400" dirty="0" smtClean="0"/>
              <a:t>Ocean Blvd</a:t>
            </a:r>
            <a:br>
              <a:rPr lang="en-US" sz="2400" dirty="0" smtClean="0"/>
            </a:br>
            <a:r>
              <a:rPr lang="en-US" sz="2400" dirty="0" smtClean="0"/>
              <a:t>Isle </a:t>
            </a:r>
            <a:r>
              <a:rPr lang="en-US" sz="2400" dirty="0" smtClean="0"/>
              <a:t>of </a:t>
            </a:r>
            <a:r>
              <a:rPr lang="en-US" sz="2400" dirty="0" smtClean="0"/>
              <a:t>Palms ~ MLS</a:t>
            </a:r>
            <a:r>
              <a:rPr lang="en-US" sz="2400" dirty="0" smtClean="0"/>
              <a:t># 1416245</a:t>
            </a:r>
            <a:br>
              <a:rPr lang="en-US" sz="2400" dirty="0" smtClean="0"/>
            </a:br>
            <a:r>
              <a:rPr lang="en-US" sz="2400" dirty="0" smtClean="0"/>
              <a:t>$</a:t>
            </a:r>
            <a:r>
              <a:rPr lang="en-US" sz="2400" dirty="0" smtClean="0"/>
              <a:t>290,000 ~ 2 </a:t>
            </a:r>
            <a:r>
              <a:rPr lang="en-US" sz="2400" dirty="0" smtClean="0"/>
              <a:t>Bed/2Bath</a:t>
            </a:r>
            <a:endParaRPr lang="en-US" sz="2400" dirty="0"/>
          </a:p>
        </p:txBody>
      </p:sp>
      <p:sp>
        <p:nvSpPr>
          <p:cNvPr id="3" name="Subtitle 2"/>
          <p:cNvSpPr>
            <a:spLocks noGrp="1"/>
          </p:cNvSpPr>
          <p:nvPr>
            <p:ph type="subTitle" idx="1"/>
          </p:nvPr>
        </p:nvSpPr>
        <p:spPr>
          <a:xfrm>
            <a:off x="3874341" y="3371850"/>
            <a:ext cx="5269659" cy="2266950"/>
          </a:xfrm>
        </p:spPr>
        <p:txBody>
          <a:bodyPr>
            <a:normAutofit fontScale="70000" lnSpcReduction="20000"/>
          </a:bodyPr>
          <a:lstStyle/>
          <a:p>
            <a:r>
              <a:rPr lang="en-US" dirty="0"/>
              <a:t>Nicely appointed, well cared for Condominium...Being sold furnished. OCEANSIDE VILLAS have their own pool, with access to the fishing pier right across the street. Great location close to Island Shopping, Restaurants, the Beach...and Charleston! This property has been on the Rental Market and has a good Rental History</a:t>
            </a:r>
            <a:r>
              <a:rPr lang="en-US" dirty="0" smtClean="0"/>
              <a:t>.</a:t>
            </a:r>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2095" t="3443"/>
          <a:stretch/>
        </p:blipFill>
        <p:spPr>
          <a:xfrm>
            <a:off x="0" y="-7108"/>
            <a:ext cx="3874341" cy="2905756"/>
          </a:xfrm>
          <a:prstGeom prst="rect">
            <a:avLst/>
          </a:prstGeom>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t="13010"/>
          <a:stretch/>
        </p:blipFill>
        <p:spPr>
          <a:xfrm>
            <a:off x="2118693" y="3075432"/>
            <a:ext cx="1755648" cy="1143000"/>
          </a:xfrm>
          <a:prstGeom prst="rect">
            <a:avLst/>
          </a:prstGeom>
        </p:spPr>
      </p:pic>
      <p:pic>
        <p:nvPicPr>
          <p:cNvPr id="6" name="Picture 5"/>
          <p:cNvPicPr>
            <a:picLocks noChangeAspect="1"/>
          </p:cNvPicPr>
          <p:nvPr/>
        </p:nvPicPr>
        <p:blipFill rotWithShape="1">
          <a:blip r:embed="rId5" cstate="print">
            <a:extLst>
              <a:ext uri="{28A0092B-C50C-407E-A947-70E740481C1C}">
                <a14:useLocalDpi xmlns:a14="http://schemas.microsoft.com/office/drawing/2010/main" val="0"/>
              </a:ext>
            </a:extLst>
          </a:blip>
          <a:srcRect b="13194"/>
          <a:stretch/>
        </p:blipFill>
        <p:spPr>
          <a:xfrm>
            <a:off x="0" y="3075432"/>
            <a:ext cx="1755648" cy="1143000"/>
          </a:xfrm>
          <a:prstGeom prst="rect">
            <a:avLst/>
          </a:prstGeom>
        </p:spPr>
      </p:pic>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b="13194"/>
          <a:stretch/>
        </p:blipFill>
        <p:spPr>
          <a:xfrm>
            <a:off x="0" y="5715000"/>
            <a:ext cx="1755648" cy="1143000"/>
          </a:xfrm>
          <a:prstGeom prst="rect">
            <a:avLst/>
          </a:prstGeom>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985"/>
          <a:stretch/>
        </p:blipFill>
        <p:spPr>
          <a:xfrm>
            <a:off x="0" y="4395216"/>
            <a:ext cx="1755648" cy="1143000"/>
          </a:xfrm>
          <a:prstGeom prst="rect">
            <a:avLst/>
          </a:prstGeom>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3384"/>
          <a:stretch/>
        </p:blipFill>
        <p:spPr>
          <a:xfrm>
            <a:off x="2114834" y="5715000"/>
            <a:ext cx="1759507" cy="1143000"/>
          </a:xfrm>
          <a:prstGeom prst="rect">
            <a:avLst/>
          </a:prstGeom>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b="16750"/>
          <a:stretch/>
        </p:blipFill>
        <p:spPr>
          <a:xfrm>
            <a:off x="2114834" y="4395216"/>
            <a:ext cx="1759507" cy="1143000"/>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05800" y="5715000"/>
            <a:ext cx="838200" cy="1143000"/>
          </a:xfrm>
          <a:prstGeom prst="rect">
            <a:avLst/>
          </a:prstGeom>
        </p:spPr>
      </p:pic>
      <p:sp>
        <p:nvSpPr>
          <p:cNvPr id="12" name="TextBox 11"/>
          <p:cNvSpPr txBox="1"/>
          <p:nvPr/>
        </p:nvSpPr>
        <p:spPr>
          <a:xfrm>
            <a:off x="5297519" y="5733143"/>
            <a:ext cx="2423303" cy="1015663"/>
          </a:xfrm>
          <a:prstGeom prst="rect">
            <a:avLst/>
          </a:prstGeom>
          <a:noFill/>
        </p:spPr>
        <p:txBody>
          <a:bodyPr wrap="square" rtlCol="0">
            <a:spAutoFit/>
          </a:bodyPr>
          <a:lstStyle/>
          <a:p>
            <a:pPr algn="ctr"/>
            <a:r>
              <a:rPr lang="en-US" sz="2400" b="1" dirty="0" smtClean="0"/>
              <a:t>Frank </a:t>
            </a:r>
            <a:r>
              <a:rPr lang="en-US" sz="2400" b="1" dirty="0" err="1" smtClean="0"/>
              <a:t>Rutigliano</a:t>
            </a:r>
            <a:endParaRPr lang="en-US" sz="2400" b="1" dirty="0" smtClean="0"/>
          </a:p>
          <a:p>
            <a:pPr algn="ctr"/>
            <a:r>
              <a:rPr lang="en-US" dirty="0" smtClean="0"/>
              <a:t>843-813-4961 M</a:t>
            </a:r>
          </a:p>
          <a:p>
            <a:pPr algn="ctr"/>
            <a:r>
              <a:rPr lang="en-US" dirty="0"/>
              <a:t>frutigliano@kwchs.com</a:t>
            </a:r>
          </a:p>
        </p:txBody>
      </p:sp>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87844" y="5810250"/>
            <a:ext cx="1047750" cy="952500"/>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70</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Best Priced Oceanside Villa! New to the Market!  1400-B 207 Ocean Blvd Isle of Palms ~ MLS# 1416245 $290,000 ~ 2 Bed/2Bath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atp1313@gmail.com</cp:lastModifiedBy>
  <cp:revision>4</cp:revision>
  <dcterms:created xsi:type="dcterms:W3CDTF">2006-08-16T00:00:00Z</dcterms:created>
  <dcterms:modified xsi:type="dcterms:W3CDTF">2014-06-23T16:40:56Z</dcterms:modified>
</cp:coreProperties>
</file>