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6/23/2016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6/23/2016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73943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2798" y="1731590"/>
            <a:ext cx="5559602" cy="4059610"/>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12798" y="5791200"/>
            <a:ext cx="5559601" cy="3005327"/>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Enjoy beach living in the Heart of the Isle of Palms. Oceanside Villas is located just steps to the beach via your own private pier for beach access across the street. Don't feel like a beach day...enjoy your Oceanside's private pool. This terrific location is close to Island shopping, the Beach and Charleston! This well maintained condo has a proven rental history that's a real plus! 101-A Oceanside is sold furnished so just pack and bag and enjoy the Beach!</a:t>
            </a:r>
          </a:p>
        </p:txBody>
      </p:sp>
      <p:sp>
        <p:nvSpPr>
          <p:cNvPr id="2" name="Title 1"/>
          <p:cNvSpPr>
            <a:spLocks noGrp="1"/>
          </p:cNvSpPr>
          <p:nvPr>
            <p:ph type="ctrTitle"/>
          </p:nvPr>
        </p:nvSpPr>
        <p:spPr>
          <a:xfrm>
            <a:off x="0" y="47775"/>
            <a:ext cx="7671553" cy="1561485"/>
          </a:xfrm>
        </p:spPr>
        <p:txBody>
          <a:bodyPr anchor="t">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1400 Ocean Boulevard 101-A</a:t>
            </a:r>
            <a: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a:r>
            <a:b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16012103</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$364,900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 Smith</a:t>
            </a: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endParaRPr lang="en-US" sz="11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2212797" y="1730514"/>
            <a:ext cx="5559603" cy="707886"/>
          </a:xfrm>
          <a:prstGeom prst="rect">
            <a:avLst/>
          </a:prstGeom>
          <a:gradFill flip="none" rotWithShape="1">
            <a:gsLst>
              <a:gs pos="0">
                <a:srgbClr val="10253F"/>
              </a:gs>
              <a:gs pos="100000">
                <a:srgbClr val="79B8F9">
                  <a:alpha val="0"/>
                </a:srgbClr>
              </a:gs>
              <a:gs pos="50000">
                <a:srgbClr val="79B8FC">
                  <a:alpha val="50000"/>
                </a:srgbClr>
              </a:gs>
            </a:gsLst>
            <a:lin ang="5400000" scaled="1"/>
            <a:tileRect/>
          </a:gradFill>
        </p:spPr>
        <p:txBody>
          <a:bodyPr wrap="square">
            <a:spAutoFit/>
          </a:bodyPr>
          <a:lstStyle/>
          <a:p>
            <a:pPr algn="ctr"/>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Condo in Oceanside on IOP, Private Pier/Pool, </a:t>
            </a:r>
            <a:r>
              <a:rPr lang="en-US" i="1" dirty="0" smtClean="0">
                <a:ln>
                  <a:solidFill>
                    <a:schemeClr val="bg1">
                      <a:lumMod val="95000"/>
                    </a:schemeClr>
                  </a:solidFill>
                </a:ln>
                <a:solidFill>
                  <a:schemeClr val="bg1"/>
                </a:solidFill>
                <a:effectLst>
                  <a:outerShdw blurRad="50800" dist="38100" dir="5400000" algn="t" rotWithShape="0">
                    <a:prstClr val="black">
                      <a:alpha val="40000"/>
                    </a:prstClr>
                  </a:outerShdw>
                </a:effectLst>
              </a:rPr>
              <a:t/>
            </a:r>
            <a:br>
              <a:rPr lang="en-US" i="1" dirty="0" smtClean="0">
                <a:ln>
                  <a:solidFill>
                    <a:schemeClr val="bg1">
                      <a:lumMod val="95000"/>
                    </a:schemeClr>
                  </a:solidFill>
                </a:ln>
                <a:solidFill>
                  <a:schemeClr val="bg1"/>
                </a:solidFill>
                <a:effectLst>
                  <a:outerShdw blurRad="50800" dist="38100" dir="5400000" algn="t" rotWithShape="0">
                    <a:prstClr val="black">
                      <a:alpha val="40000"/>
                    </a:prstClr>
                  </a:outerShdw>
                </a:effectLst>
              </a:rPr>
            </a:br>
            <a:r>
              <a:rPr lang="en-US" i="1" dirty="0" smtClean="0">
                <a:ln>
                  <a:solidFill>
                    <a:schemeClr val="bg1">
                      <a:lumMod val="95000"/>
                    </a:schemeClr>
                  </a:solidFill>
                </a:ln>
                <a:solidFill>
                  <a:schemeClr val="bg1"/>
                </a:solidFill>
                <a:effectLst>
                  <a:outerShdw blurRad="50800" dist="38100" dir="5400000" algn="t" rotWithShape="0">
                    <a:prstClr val="black">
                      <a:alpha val="40000"/>
                    </a:prstClr>
                  </a:outerShdw>
                </a:effectLst>
              </a:rPr>
              <a:t>Well </a:t>
            </a:r>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Maintained and Great Rental History</a:t>
            </a:r>
            <a:endParaRPr lang="en-US" i="1" dirty="0" smtClean="0">
              <a:ln>
                <a:solidFill>
                  <a:schemeClr val="bg1">
                    <a:lumMod val="95000"/>
                  </a:schemeClr>
                </a:solidFill>
              </a:ln>
              <a:solidFill>
                <a:schemeClr val="bg1"/>
              </a:solidFill>
              <a:effectLst>
                <a:outerShdw blurRad="50800" dist="38100" dir="5400000" algn="t" rotWithShape="0">
                  <a:prstClr val="black">
                    <a:alpha val="40000"/>
                  </a:prstClr>
                </a:outerShdw>
              </a:effectLst>
            </a:endParaRPr>
          </a:p>
        </p:txBody>
      </p:sp>
      <p:pic>
        <p:nvPicPr>
          <p:cNvPr id="22" name="Picture 21"/>
          <p:cNvPicPr>
            <a:picLocks/>
          </p:cNvPicPr>
          <p:nvPr/>
        </p:nvPicPr>
        <p:blipFill>
          <a:blip r:embed="rId5">
            <a:extLst>
              <a:ext uri="{28A0092B-C50C-407E-A947-70E740481C1C}">
                <a14:useLocalDpi xmlns:a14="http://schemas.microsoft.com/office/drawing/2010/main" val="0"/>
              </a:ext>
            </a:extLst>
          </a:blip>
          <a:stretch>
            <a:fillRect/>
          </a:stretch>
        </p:blipFill>
        <p:spPr>
          <a:xfrm>
            <a:off x="90096" y="5566011"/>
            <a:ext cx="2028666" cy="1481327"/>
          </a:xfrm>
          <a:prstGeom prst="rect">
            <a:avLst/>
          </a:prstGeom>
          <a:ln w="12700">
            <a:noFill/>
          </a:ln>
          <a:effectLst/>
        </p:spPr>
      </p:pic>
      <p:pic>
        <p:nvPicPr>
          <p:cNvPr id="6" name="Picture 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90096" y="7378701"/>
            <a:ext cx="2028666" cy="1354325"/>
          </a:xfrm>
          <a:prstGeom prst="rect">
            <a:avLst/>
          </a:prstGeom>
          <a:ln w="12700">
            <a:noFill/>
          </a:ln>
          <a:effectLst/>
        </p:spPr>
      </p:pic>
      <p:pic>
        <p:nvPicPr>
          <p:cNvPr id="28" name="Picture 2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9445" y="1940626"/>
            <a:ext cx="2028666" cy="1481327"/>
          </a:xfrm>
          <a:prstGeom prst="rect">
            <a:avLst/>
          </a:prstGeom>
          <a:ln w="12700">
            <a:noFill/>
          </a:ln>
          <a:effectLst/>
        </p:spPr>
      </p:pic>
      <p:pic>
        <p:nvPicPr>
          <p:cNvPr id="33" name="Picture 32"/>
          <p:cNvPicPr>
            <a:picLocks/>
          </p:cNvPicPr>
          <p:nvPr/>
        </p:nvPicPr>
        <p:blipFill>
          <a:blip r:embed="rId8">
            <a:extLst>
              <a:ext uri="{28A0092B-C50C-407E-A947-70E740481C1C}">
                <a14:useLocalDpi xmlns:a14="http://schemas.microsoft.com/office/drawing/2010/main" val="0"/>
              </a:ext>
            </a:extLst>
          </a:blip>
          <a:stretch>
            <a:fillRect/>
          </a:stretch>
        </p:blipFill>
        <p:spPr>
          <a:xfrm>
            <a:off x="90096" y="3753318"/>
            <a:ext cx="2028666" cy="1481328"/>
          </a:xfrm>
          <a:prstGeom prst="rect">
            <a:avLst/>
          </a:prstGeom>
          <a:ln w="12700">
            <a:noFill/>
          </a:ln>
          <a:effectLst/>
        </p:spPr>
      </p:pic>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9446" y="130169"/>
            <a:ext cx="2025605" cy="1479092"/>
          </a:xfrm>
          <a:prstGeom prst="rect">
            <a:avLst/>
          </a:prstGeom>
          <a:ln w="12700">
            <a:noFill/>
          </a:ln>
          <a:effectLst>
            <a:outerShdw blurRad="63500" sx="102000" sy="102000" algn="ctr" rotWithShape="0">
              <a:prstClr val="black">
                <a:alpha val="40000"/>
              </a:prstClr>
            </a:outerShdw>
          </a:effectLst>
        </p:spPr>
      </p:pic>
      <p:sp>
        <p:nvSpPr>
          <p:cNvPr id="30" name="Rectangle 29"/>
          <p:cNvSpPr/>
          <p:nvPr/>
        </p:nvSpPr>
        <p:spPr>
          <a:xfrm>
            <a:off x="7861846" y="1188270"/>
            <a:ext cx="4950240" cy="461665"/>
          </a:xfrm>
          <a:prstGeom prst="rect">
            <a:avLst/>
          </a:prstGeom>
          <a:noFill/>
        </p:spPr>
        <p:txBody>
          <a:bodyPr wrap="square">
            <a:spAutoFit/>
          </a:bodyPr>
          <a:lstStyle/>
          <a:p>
            <a:pPr algn="ctr"/>
            <a:r>
              <a:rPr lang="en-US" sz="2400" i="1" dirty="0" smtClean="0">
                <a:ln>
                  <a:solidFill>
                    <a:srgbClr val="FFFF00"/>
                  </a:solidFill>
                </a:ln>
                <a:solidFill>
                  <a:srgbClr val="FFFF00"/>
                </a:solidFill>
                <a:effectLst>
                  <a:outerShdw blurRad="50800" dist="38100" dir="5400000" algn="t" rotWithShape="0">
                    <a:schemeClr val="tx2">
                      <a:lumMod val="50000"/>
                      <a:alpha val="40000"/>
                    </a:schemeClr>
                  </a:outerShdw>
                </a:effectLst>
              </a:rPr>
              <a:t>Easy To Show May 22-28th</a:t>
            </a:r>
          </a:p>
        </p:txBody>
      </p:sp>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162</TotalTime>
  <Words>123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1400 Ocean Boulevard 101-A Isle of Palms, SC 29451 MLS# 16012103 $364,900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45</cp:revision>
  <dcterms:created xsi:type="dcterms:W3CDTF">2006-08-16T00:00:00Z</dcterms:created>
  <dcterms:modified xsi:type="dcterms:W3CDTF">2016-06-23T14:08:03Z</dcterms:modified>
</cp:coreProperties>
</file>