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4/6/2017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4/6/2017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4368562"/>
          </a:xfrm>
          <a:prstGeom prst="rect">
            <a:avLst/>
          </a:prstGeom>
        </p:spPr>
      </p:pic>
      <p:sp>
        <p:nvSpPr>
          <p:cNvPr id="5" name="Rectangle 4"/>
          <p:cNvSpPr/>
          <p:nvPr/>
        </p:nvSpPr>
        <p:spPr>
          <a:xfrm>
            <a:off x="0" y="0"/>
            <a:ext cx="7772400" cy="1739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5848350" y="4442460"/>
            <a:ext cx="1828800" cy="1216152"/>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95250" y="5658612"/>
            <a:ext cx="7576303" cy="1927682"/>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Oceanside Villas is located just across the street from the Isle of Palms beach. Enjoy the community pool, private access to the beach and pier and be close to all shopping, restaurants and the history of Charleston! This 2 bedroom Coastal condo is beautiful, with laminate wood flooring throughout, smooth ceilings and updated bathrooms and kitchen. Bring your suitcase and enjoy! Sold fully furnished. This unit is on VRBO and has a proven track record as a vacation rental.</a:t>
            </a:r>
          </a:p>
        </p:txBody>
      </p:sp>
      <p:sp>
        <p:nvSpPr>
          <p:cNvPr id="2" name="Title 1"/>
          <p:cNvSpPr>
            <a:spLocks noGrp="1"/>
          </p:cNvSpPr>
          <p:nvPr>
            <p:ph type="ctrTitle"/>
          </p:nvPr>
        </p:nvSpPr>
        <p:spPr>
          <a:xfrm>
            <a:off x="0" y="2667000"/>
            <a:ext cx="7772399" cy="1104285"/>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1400 Ocean Boulevard 104-A</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17005789</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$359,000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8382000" y="1563291"/>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pPr algn="ct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Condo in Oceanside on IOP, Private Pier/Pool, </a:t>
            </a:r>
            <a:b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b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Well Maintained and Great Rental History</a:t>
            </a:r>
          </a:p>
        </p:txBody>
      </p:sp>
      <p:pic>
        <p:nvPicPr>
          <p:cNvPr id="28" name="Picture 2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012950" y="4442460"/>
            <a:ext cx="1828800" cy="1216152"/>
          </a:xfrm>
          <a:prstGeom prst="rect">
            <a:avLst/>
          </a:prstGeom>
          <a:ln w="12700">
            <a:noFill/>
          </a:ln>
          <a:effectLst/>
        </p:spPr>
      </p:pic>
      <p:pic>
        <p:nvPicPr>
          <p:cNvPr id="33" name="Picture 32"/>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30650" y="4442460"/>
            <a:ext cx="1828800" cy="1216152"/>
          </a:xfrm>
          <a:prstGeom prst="rect">
            <a:avLst/>
          </a:prstGeom>
          <a:ln w="12700">
            <a:noFill/>
          </a:ln>
          <a:effectLst/>
        </p:spPr>
      </p:pic>
      <p:pic>
        <p:nvPicPr>
          <p:cNvPr id="8" name="Picture 7"/>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95250" y="4442460"/>
            <a:ext cx="1828800" cy="1216152"/>
          </a:xfrm>
          <a:prstGeom prst="rect">
            <a:avLst/>
          </a:prstGeom>
          <a:ln w="12700">
            <a:noFill/>
          </a:ln>
          <a:effectLst/>
        </p:spPr>
      </p:pic>
      <p:sp>
        <p:nvSpPr>
          <p:cNvPr id="30" name="Rectangle 29"/>
          <p:cNvSpPr/>
          <p:nvPr/>
        </p:nvSpPr>
        <p:spPr>
          <a:xfrm>
            <a:off x="0" y="0"/>
            <a:ext cx="7772400" cy="830997"/>
          </a:xfrm>
          <a:prstGeom prst="rect">
            <a:avLst/>
          </a:prstGeom>
          <a:noFill/>
        </p:spPr>
        <p:txBody>
          <a:bodyPr wrap="square">
            <a:spAutoFit/>
          </a:bodyPr>
          <a:lstStyle/>
          <a:p>
            <a:r>
              <a:rPr lang="en-US" sz="2400" b="1" i="1">
                <a:solidFill>
                  <a:srgbClr val="10253F"/>
                </a:solidFill>
                <a:effectLst>
                  <a:outerShdw blurRad="50800" dist="38100" dir="5400000" algn="t" rotWithShape="0">
                    <a:srgbClr val="10253F">
                      <a:alpha val="40000"/>
                    </a:srgbClr>
                  </a:outerShdw>
                </a:effectLst>
              </a:rPr>
              <a:t>Oceanside </a:t>
            </a:r>
            <a:r>
              <a:rPr lang="en-US" sz="2400" b="1" i="1" dirty="0">
                <a:solidFill>
                  <a:srgbClr val="10253F"/>
                </a:solidFill>
                <a:effectLst>
                  <a:outerShdw blurRad="50800" dist="38100" dir="5400000" algn="t" rotWithShape="0">
                    <a:srgbClr val="10253F">
                      <a:alpha val="40000"/>
                    </a:srgbClr>
                  </a:outerShdw>
                </a:effectLst>
              </a:rPr>
              <a:t>Villa</a:t>
            </a:r>
          </a:p>
          <a:p>
            <a:r>
              <a:rPr lang="en-US" sz="2400" b="1" i="1" dirty="0">
                <a:solidFill>
                  <a:srgbClr val="10253F"/>
                </a:solidFill>
                <a:effectLst>
                  <a:outerShdw blurRad="50800" dist="38100" dir="5400000" algn="t" rotWithShape="0">
                    <a:srgbClr val="10253F">
                      <a:alpha val="40000"/>
                    </a:srgbClr>
                  </a:outerShdw>
                </a:effectLst>
              </a:rPr>
              <a:t>Beautiful Coastal Retreat/Great Rental</a:t>
            </a:r>
          </a:p>
        </p:txBody>
      </p:sp>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848350" y="7592611"/>
            <a:ext cx="1828800" cy="1216152"/>
          </a:xfrm>
          <a:prstGeom prst="rect">
            <a:avLst/>
          </a:prstGeom>
          <a:ln w="12700">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2012950" y="7592611"/>
            <a:ext cx="1828800" cy="1216152"/>
          </a:xfrm>
          <a:prstGeom prst="rect">
            <a:avLst/>
          </a:prstGeom>
          <a:ln w="12700">
            <a:noFill/>
          </a:ln>
          <a:effectLst/>
        </p:spPr>
      </p:pic>
      <p:pic>
        <p:nvPicPr>
          <p:cNvPr id="26" name="Picture 25"/>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3930650" y="7592611"/>
            <a:ext cx="1828800" cy="1216152"/>
          </a:xfrm>
          <a:prstGeom prst="rect">
            <a:avLst/>
          </a:prstGeom>
          <a:ln w="12700">
            <a:noFill/>
          </a:ln>
          <a:effectLst/>
        </p:spPr>
      </p:pic>
      <p:pic>
        <p:nvPicPr>
          <p:cNvPr id="27" name="Picture 26"/>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95250" y="7592611"/>
            <a:ext cx="1828800" cy="1216152"/>
          </a:xfrm>
          <a:prstGeom prst="rect">
            <a:avLst/>
          </a:prstGeom>
          <a:ln w="12700">
            <a:noFill/>
          </a:ln>
          <a:effectLst/>
        </p:spPr>
      </p:pic>
      <p:sp>
        <p:nvSpPr>
          <p:cNvPr id="6" name="Rectangle 5"/>
          <p:cNvSpPr/>
          <p:nvPr/>
        </p:nvSpPr>
        <p:spPr>
          <a:xfrm>
            <a:off x="19050" y="3512403"/>
            <a:ext cx="5086350" cy="830997"/>
          </a:xfrm>
          <a:prstGeom prst="rect">
            <a:avLst/>
          </a:prstGeom>
        </p:spPr>
        <p:txBody>
          <a:bodyPr wrap="square">
            <a:spAutoFit/>
          </a:bodyPr>
          <a:lstStyle/>
          <a:p>
            <a:r>
              <a:rPr lang="en-US" sz="2400" b="1" i="1" dirty="0">
                <a:solidFill>
                  <a:srgbClr val="FFFF00"/>
                </a:solidFill>
                <a:effectLst>
                  <a:outerShdw blurRad="50800" dist="38100" dir="8100000" algn="tr" rotWithShape="0">
                    <a:prstClr val="black">
                      <a:alpha val="40000"/>
                    </a:prstClr>
                  </a:outerShdw>
                </a:effectLst>
              </a:rPr>
              <a:t>Easy to Show</a:t>
            </a:r>
          </a:p>
          <a:p>
            <a:r>
              <a:rPr lang="en-US" sz="2400" b="1" i="1" dirty="0">
                <a:solidFill>
                  <a:srgbClr val="FFFF00"/>
                </a:solidFill>
                <a:effectLst>
                  <a:outerShdw blurRad="50800" dist="38100" dir="8100000" algn="tr" rotWithShape="0">
                    <a:prstClr val="black">
                      <a:alpha val="40000"/>
                    </a:prstClr>
                  </a:outerShdw>
                </a:effectLst>
              </a:rPr>
              <a:t>April 6th-April 13th</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199</TotalTime>
  <Words>130</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1400 Ocean Boulevard 104-A Isle of Palms, SC 29451 MLS# 17005789 $359,000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2017-04-06T18:31:45Z</dcterms:modified>
</cp:coreProperties>
</file>