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2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E84F-B8A0-447A-90B7-D7E56442A1B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ECA4-D0A9-42C3-8C3E-47A22AF1A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E84F-B8A0-447A-90B7-D7E56442A1B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ECA4-D0A9-42C3-8C3E-47A22AF1A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1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E84F-B8A0-447A-90B7-D7E56442A1B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ECA4-D0A9-42C3-8C3E-47A22AF1A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82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E84F-B8A0-447A-90B7-D7E56442A1B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ECA4-D0A9-42C3-8C3E-47A22AF1A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10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E84F-B8A0-447A-90B7-D7E56442A1B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ECA4-D0A9-42C3-8C3E-47A22AF1A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6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E84F-B8A0-447A-90B7-D7E56442A1B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ECA4-D0A9-42C3-8C3E-47A22AF1A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732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E84F-B8A0-447A-90B7-D7E56442A1B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ECA4-D0A9-42C3-8C3E-47A22AF1A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21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E84F-B8A0-447A-90B7-D7E56442A1B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ECA4-D0A9-42C3-8C3E-47A22AF1A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E84F-B8A0-447A-90B7-D7E56442A1B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ECA4-D0A9-42C3-8C3E-47A22AF1A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34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E84F-B8A0-447A-90B7-D7E56442A1B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ECA4-D0A9-42C3-8C3E-47A22AF1A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6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E84F-B8A0-447A-90B7-D7E56442A1B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ECA4-D0A9-42C3-8C3E-47A22AF1A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182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6E84F-B8A0-447A-90B7-D7E56442A1BA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4ECA4-D0A9-42C3-8C3E-47A22AF1A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94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2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14" y="5794808"/>
            <a:ext cx="3606899" cy="27912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7772400" cy="894521"/>
          </a:xfrm>
          <a:blipFill>
            <a:blip r:embed="rId4"/>
            <a:stretch>
              <a:fillRect/>
            </a:stretch>
          </a:blipFill>
          <a:ln>
            <a:noFill/>
          </a:ln>
        </p:spPr>
        <p:txBody>
          <a:bodyPr anchor="ctr">
            <a:normAutofit/>
          </a:bodyPr>
          <a:lstStyle/>
          <a:p>
            <a:r>
              <a:rPr lang="en-US" sz="4800" b="1" dirty="0">
                <a:latin typeface="AR DECODE" panose="02000000000000000000" pitchFamily="2" charset="0"/>
              </a:rPr>
              <a:t>Own a </a:t>
            </a:r>
            <a:r>
              <a:rPr lang="en-US" sz="4800" b="1" dirty="0" smtClean="0">
                <a:latin typeface="AR DECODE" panose="02000000000000000000" pitchFamily="2" charset="0"/>
              </a:rPr>
              <a:t>Piece </a:t>
            </a:r>
            <a:r>
              <a:rPr lang="en-US" sz="4800" b="1" dirty="0">
                <a:latin typeface="AR DECODE" panose="02000000000000000000" pitchFamily="2" charset="0"/>
              </a:rPr>
              <a:t>of </a:t>
            </a:r>
            <a:r>
              <a:rPr lang="en-US" sz="4800" b="1" dirty="0" smtClean="0">
                <a:latin typeface="AR DECODE" panose="02000000000000000000" pitchFamily="2" charset="0"/>
              </a:rPr>
              <a:t>Paradise</a:t>
            </a:r>
            <a:r>
              <a:rPr lang="en-US" sz="4800" b="1" dirty="0">
                <a:latin typeface="AR DECODE" panose="02000000000000000000" pitchFamily="2" charset="0"/>
              </a:rPr>
              <a:t>!</a:t>
            </a:r>
            <a:endParaRPr lang="en-US" sz="4000" dirty="0">
              <a:latin typeface="AR DECODE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023" y="3845527"/>
            <a:ext cx="7512354" cy="1939743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bg1"/>
                </a:solidFill>
                <a:latin typeface="Bell MT" panose="02020503060305020303" pitchFamily="18" charset="0"/>
              </a:rPr>
              <a:t>Sit on the deck overlooking the pool, with an ocean view.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bg1"/>
                </a:solidFill>
                <a:latin typeface="Bell MT" panose="02020503060305020303" pitchFamily="18" charset="0"/>
              </a:rPr>
              <a:t>This 2BR/2BA unit has been completely renovated, and has granite counters and stainless steel appliances.</a:t>
            </a:r>
          </a:p>
          <a:p>
            <a:pPr>
              <a:lnSpc>
                <a:spcPct val="100000"/>
              </a:lnSpc>
            </a:pPr>
            <a:r>
              <a:rPr lang="en-US" sz="2000" b="1" i="1" dirty="0">
                <a:solidFill>
                  <a:schemeClr val="bg1"/>
                </a:solidFill>
                <a:latin typeface="Bell MT" panose="02020503060305020303" pitchFamily="18" charset="0"/>
              </a:rPr>
              <a:t>A MUST SEE!</a:t>
            </a:r>
            <a:endParaRPr lang="en-US" sz="1800" b="1" i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8766313"/>
            <a:ext cx="7772400" cy="129208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324" y="1074799"/>
            <a:ext cx="414347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 JULIAN" panose="02000000000000000000" pitchFamily="2" charset="0"/>
              </a:rPr>
              <a:t>1400 Ocean </a:t>
            </a:r>
            <a:r>
              <a:rPr lang="en-US" sz="2800" dirty="0" smtClean="0">
                <a:solidFill>
                  <a:schemeClr val="bg1"/>
                </a:solidFill>
                <a:latin typeface="AR JULIAN" panose="02000000000000000000" pitchFamily="2" charset="0"/>
              </a:rPr>
              <a:t>Boulevard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AR JULIAN" panose="02000000000000000000" pitchFamily="2" charset="0"/>
              </a:rPr>
              <a:t>#306B</a:t>
            </a:r>
            <a:endParaRPr lang="en-US" sz="2000" dirty="0" smtClean="0">
              <a:solidFill>
                <a:schemeClr val="bg1"/>
              </a:solidFill>
              <a:latin typeface="AR JULIAN" panose="02000000000000000000" pitchFamily="2" charset="0"/>
            </a:endParaRPr>
          </a:p>
          <a:p>
            <a:r>
              <a:rPr lang="en-US" sz="2000" dirty="0">
                <a:solidFill>
                  <a:schemeClr val="bg1"/>
                </a:solidFill>
                <a:latin typeface="AR JULIAN" panose="02000000000000000000" pitchFamily="2" charset="0"/>
              </a:rPr>
              <a:t>Oceanside</a:t>
            </a:r>
          </a:p>
          <a:p>
            <a:r>
              <a:rPr lang="en-US" sz="2000" dirty="0">
                <a:solidFill>
                  <a:schemeClr val="bg1"/>
                </a:solidFill>
                <a:latin typeface="AR JULIAN" panose="02000000000000000000" pitchFamily="2" charset="0"/>
              </a:rPr>
              <a:t>Isle of Palms, SC 29451</a:t>
            </a:r>
          </a:p>
          <a:p>
            <a:r>
              <a:rPr lang="en-US" sz="2000" dirty="0">
                <a:solidFill>
                  <a:schemeClr val="bg1"/>
                </a:solidFill>
                <a:latin typeface="AR JULIAN" panose="02000000000000000000" pitchFamily="2" charset="0"/>
              </a:rPr>
              <a:t>MLS# 15020663</a:t>
            </a:r>
          </a:p>
          <a:p>
            <a:r>
              <a:rPr lang="en-US" sz="2000" dirty="0">
                <a:solidFill>
                  <a:schemeClr val="bg1"/>
                </a:solidFill>
                <a:latin typeface="AR JULIAN" panose="02000000000000000000" pitchFamily="2" charset="0"/>
              </a:rPr>
              <a:t>$</a:t>
            </a:r>
            <a:r>
              <a:rPr lang="en-US" sz="2000" dirty="0" smtClean="0">
                <a:solidFill>
                  <a:schemeClr val="bg1"/>
                </a:solidFill>
                <a:latin typeface="AR JULIAN" panose="02000000000000000000" pitchFamily="2" charset="0"/>
              </a:rPr>
              <a:t>339,000</a:t>
            </a:r>
          </a:p>
          <a:p>
            <a:endParaRPr lang="en-US" sz="2000" dirty="0">
              <a:solidFill>
                <a:schemeClr val="bg1"/>
              </a:solidFill>
              <a:latin typeface="AR JULIAN" panose="02000000000000000000" pitchFamily="2" charset="0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AR JULIAN" panose="02000000000000000000" pitchFamily="2" charset="0"/>
              </a:rPr>
              <a:t>2 Bedrooms | 2 Baths | 960sf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312" y="1125545"/>
            <a:ext cx="3611880" cy="2699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384" y="5794808"/>
            <a:ext cx="1622768" cy="12170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384" y="7378560"/>
            <a:ext cx="1622768" cy="121707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424" y="5794808"/>
            <a:ext cx="1622768" cy="121707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30835" y="8919914"/>
            <a:ext cx="360627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>
                <a:latin typeface="AR JULIAN" panose="02000000000000000000" pitchFamily="2" charset="0"/>
              </a:rPr>
              <a:t>Robin Iriart</a:t>
            </a:r>
          </a:p>
          <a:p>
            <a:r>
              <a:rPr lang="pl-PL" sz="1400" dirty="0" smtClean="0">
                <a:latin typeface="AR JULIAN" panose="02000000000000000000" pitchFamily="2" charset="0"/>
              </a:rPr>
              <a:t>Mobile</a:t>
            </a:r>
            <a:r>
              <a:rPr lang="en-US" sz="1400" dirty="0" smtClean="0">
                <a:latin typeface="AR JULIAN" panose="02000000000000000000" pitchFamily="2" charset="0"/>
              </a:rPr>
              <a:t> </a:t>
            </a:r>
            <a:r>
              <a:rPr lang="pl-PL" sz="1400" dirty="0" smtClean="0">
                <a:latin typeface="AR JULIAN" panose="02000000000000000000" pitchFamily="2" charset="0"/>
              </a:rPr>
              <a:t>843-568-7720</a:t>
            </a:r>
          </a:p>
          <a:p>
            <a:r>
              <a:rPr lang="pl-PL" sz="1400" dirty="0" smtClean="0">
                <a:latin typeface="AR JULIAN" panose="02000000000000000000" pitchFamily="2" charset="0"/>
              </a:rPr>
              <a:t>Office</a:t>
            </a:r>
            <a:r>
              <a:rPr lang="en-US" sz="1400" dirty="0" smtClean="0">
                <a:latin typeface="AR JULIAN" panose="02000000000000000000" pitchFamily="2" charset="0"/>
              </a:rPr>
              <a:t> </a:t>
            </a:r>
            <a:r>
              <a:rPr lang="pl-PL" sz="1400" dirty="0" smtClean="0">
                <a:latin typeface="AR JULIAN" panose="02000000000000000000" pitchFamily="2" charset="0"/>
              </a:rPr>
              <a:t>843-284-8834</a:t>
            </a:r>
          </a:p>
          <a:p>
            <a:r>
              <a:rPr lang="pl-PL" sz="1400" dirty="0" smtClean="0">
                <a:latin typeface="AR JULIAN" panose="02000000000000000000" pitchFamily="2" charset="0"/>
              </a:rPr>
              <a:t>Rickrobin@comcast.net</a:t>
            </a:r>
            <a:endParaRPr lang="en-US" sz="1400" dirty="0" smtClean="0">
              <a:latin typeface="AR JULIAN" panose="02000000000000000000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907703" y="8919914"/>
            <a:ext cx="3735487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latin typeface="AR JULIAN" panose="02000000000000000000" pitchFamily="2" charset="0"/>
              </a:rPr>
              <a:t>Gatehouse Realty, LLC</a:t>
            </a:r>
          </a:p>
          <a:p>
            <a:pPr algn="r"/>
            <a:r>
              <a:rPr lang="en-US" sz="1400" dirty="0" smtClean="0">
                <a:latin typeface="AR JULIAN" panose="02000000000000000000" pitchFamily="2" charset="0"/>
              </a:rPr>
              <a:t>708 S. </a:t>
            </a:r>
            <a:r>
              <a:rPr lang="en-US" sz="1400" dirty="0" err="1" smtClean="0">
                <a:latin typeface="AR JULIAN" panose="02000000000000000000" pitchFamily="2" charset="0"/>
              </a:rPr>
              <a:t>Shelmore</a:t>
            </a:r>
            <a:r>
              <a:rPr lang="en-US" sz="1400" dirty="0" smtClean="0">
                <a:latin typeface="AR JULIAN" panose="02000000000000000000" pitchFamily="2" charset="0"/>
              </a:rPr>
              <a:t> Blvd, Ste. 102</a:t>
            </a:r>
          </a:p>
          <a:p>
            <a:pPr algn="r"/>
            <a:r>
              <a:rPr lang="en-US" sz="1400" dirty="0" smtClean="0">
                <a:latin typeface="AR JULIAN" panose="02000000000000000000" pitchFamily="2" charset="0"/>
              </a:rPr>
              <a:t>Mt. Pleasant, SC 29464</a:t>
            </a:r>
          </a:p>
          <a:p>
            <a:pPr algn="r"/>
            <a:r>
              <a:rPr lang="en-US" sz="1400" dirty="0" smtClean="0">
                <a:latin typeface="AR JULIAN" panose="02000000000000000000" pitchFamily="2" charset="0"/>
              </a:rPr>
              <a:t>www.gatehousecharleston.com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8745606"/>
            <a:ext cx="1524000" cy="13335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424" y="7378560"/>
            <a:ext cx="1622768" cy="121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53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91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DECODE</vt:lpstr>
      <vt:lpstr>AR JULIAN</vt:lpstr>
      <vt:lpstr>Arial</vt:lpstr>
      <vt:lpstr>Bell MT</vt:lpstr>
      <vt:lpstr>Calibri</vt:lpstr>
      <vt:lpstr>Calibri Light</vt:lpstr>
      <vt:lpstr>Office Theme</vt:lpstr>
      <vt:lpstr>Own a Piece of Paradise!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 Preview and Luncheon </dc:title>
  <dc:creator>A. Thomas</dc:creator>
  <cp:lastModifiedBy>A. Thomas</cp:lastModifiedBy>
  <cp:revision>15</cp:revision>
  <dcterms:created xsi:type="dcterms:W3CDTF">2015-08-21T18:07:19Z</dcterms:created>
  <dcterms:modified xsi:type="dcterms:W3CDTF">2015-10-15T19:09:54Z</dcterms:modified>
</cp:coreProperties>
</file>