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9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4249" autoAdjust="0"/>
  </p:normalViewPr>
  <p:slideViewPr>
    <p:cSldViewPr>
      <p:cViewPr varScale="1">
        <p:scale>
          <a:sx n="54" d="100"/>
          <a:sy n="54" d="100"/>
        </p:scale>
        <p:origin x="2604" y="90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6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6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5875867"/>
            <a:ext cx="6217920" cy="1816100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3875619"/>
            <a:ext cx="6217920" cy="2000249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046817"/>
            <a:ext cx="3232150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899833"/>
            <a:ext cx="3232150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20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20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64067"/>
            <a:ext cx="2406651" cy="1549400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64068"/>
            <a:ext cx="4089401" cy="7804151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1913468"/>
            <a:ext cx="2406651" cy="6254751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400801"/>
            <a:ext cx="4389120" cy="7556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17033"/>
            <a:ext cx="4389120" cy="54864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156452"/>
            <a:ext cx="4389120" cy="107314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728000" b="-127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5"/>
            <a:ext cx="23164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gif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3" b="13223"/>
          <a:stretch/>
        </p:blipFill>
        <p:spPr>
          <a:xfrm>
            <a:off x="225792" y="1092138"/>
            <a:ext cx="5029200" cy="2735801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8ABFE0D-EFB8-4FDC-9970-58E34DAB59D3}"/>
              </a:ext>
            </a:extLst>
          </p:cNvPr>
          <p:cNvSpPr/>
          <p:nvPr/>
        </p:nvSpPr>
        <p:spPr>
          <a:xfrm>
            <a:off x="225794" y="3861048"/>
            <a:ext cx="6857998" cy="41908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8418"/>
            <a:ext cx="7315200" cy="908383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Autofit/>
          </a:bodyPr>
          <a:lstStyle/>
          <a:p>
            <a:r>
              <a:rPr lang="en-US" sz="3200" i="1" dirty="0">
                <a:solidFill>
                  <a:schemeClr val="tx2"/>
                </a:solidFill>
                <a:latin typeface="Cinzel" panose="00000500000000000000" pitchFamily="50" charset="0"/>
              </a:rPr>
              <a:t>In The Heart of Isle of Palms!! </a:t>
            </a:r>
            <a:br>
              <a:rPr lang="en-US" sz="2400" i="1" dirty="0">
                <a:solidFill>
                  <a:schemeClr val="tx2"/>
                </a:solidFill>
                <a:latin typeface="Cinzel" panose="00000500000000000000" pitchFamily="50" charset="0"/>
              </a:rPr>
            </a:br>
            <a:r>
              <a:rPr lang="en-US" sz="2100" dirty="0">
                <a:solidFill>
                  <a:schemeClr val="tx2"/>
                </a:solidFill>
                <a:latin typeface="Cinzel" panose="00000500000000000000" pitchFamily="50" charset="0"/>
              </a:rPr>
              <a:t>Across The Street From The Beach</a:t>
            </a:r>
            <a:endParaRPr lang="en-US" sz="2000" i="1" dirty="0">
              <a:solidFill>
                <a:schemeClr val="tx2"/>
              </a:solidFill>
              <a:latin typeface="Cinzel" panose="00000500000000000000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790" y="6647586"/>
            <a:ext cx="6857998" cy="1404213"/>
          </a:xfrm>
        </p:spPr>
        <p:txBody>
          <a:bodyPr numCol="2" anchor="t">
            <a:noAutofit/>
          </a:bodyPr>
          <a:lstStyle/>
          <a:p>
            <a:pPr algn="l"/>
            <a:r>
              <a:rPr lang="en-US" sz="1400" b="1" i="1" u="sng" dirty="0"/>
              <a:t>Upgrades: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i="1" dirty="0"/>
              <a:t>New patio furniture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i="1" dirty="0"/>
              <a:t>New patio carpet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i="1" dirty="0"/>
              <a:t>HVAC Compressor is less than two years old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i="1" dirty="0"/>
              <a:t>New dinette, family room couch and love seat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i="1" dirty="0"/>
              <a:t>Overstuffed chair and large LED TV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i="1" dirty="0"/>
              <a:t>New window treatments in 2019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i="1" dirty="0"/>
              <a:t>New master bedroom furniture in 2018</a:t>
            </a:r>
            <a:endParaRPr lang="en-US" sz="1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83051" y="1092200"/>
            <a:ext cx="1800741" cy="135055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83052" y="2477384"/>
            <a:ext cx="1800740" cy="1350555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2" name="TextBox 11"/>
          <p:cNvSpPr txBox="1"/>
          <p:nvPr/>
        </p:nvSpPr>
        <p:spPr>
          <a:xfrm>
            <a:off x="228601" y="8229542"/>
            <a:ext cx="685800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Frank </a:t>
            </a:r>
            <a:r>
              <a:rPr lang="en-US" b="1" dirty="0" err="1">
                <a:latin typeface="Century Gothic" panose="020B0502020202020204" pitchFamily="34" charset="0"/>
              </a:rPr>
              <a:t>Rutigliano</a:t>
            </a:r>
            <a:endParaRPr lang="en-US" b="1" dirty="0">
              <a:latin typeface="Century Gothic" panose="020B0502020202020204" pitchFamily="34" charset="0"/>
            </a:endParaRPr>
          </a:p>
          <a:p>
            <a:pPr algn="ctr"/>
            <a:r>
              <a:rPr lang="en-US" sz="1400" dirty="0">
                <a:latin typeface="Century Gothic" panose="020B0502020202020204" pitchFamily="34" charset="0"/>
              </a:rPr>
              <a:t>843-813-4961</a:t>
            </a:r>
          </a:p>
          <a:p>
            <a:pPr algn="ctr"/>
            <a:r>
              <a:rPr lang="en-US" sz="1400" dirty="0">
                <a:latin typeface="Century Gothic" panose="020B0502020202020204" pitchFamily="34" charset="0"/>
              </a:rPr>
              <a:t>frutigliano@kwchs.com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516" y="8153400"/>
            <a:ext cx="1047750" cy="9525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32991" y="6372195"/>
            <a:ext cx="1774368" cy="133077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3929717"/>
            <a:ext cx="7315200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inzel Decorative" panose="00000500000000000000" pitchFamily="50" charset="0"/>
              </a:rPr>
              <a:t>1400 Ocean Boulevard #308-B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Cinzel Decorative" panose="00000500000000000000" pitchFamily="50" charset="0"/>
              </a:rPr>
              <a:t>Isle of Palms, SC 29451 ~ MLS# 20002855 ~ </a:t>
            </a:r>
            <a:r>
              <a:rPr lang="en-US">
                <a:solidFill>
                  <a:schemeClr val="bg1"/>
                </a:solidFill>
                <a:latin typeface="Cinzel Decorative" panose="00000500000000000000" pitchFamily="50" charset="0"/>
              </a:rPr>
              <a:t>$368,495</a:t>
            </a:r>
            <a:endParaRPr lang="en-US" dirty="0">
              <a:solidFill>
                <a:schemeClr val="bg1"/>
              </a:solidFill>
              <a:latin typeface="Cinzel Decorative" panose="00000500000000000000" pitchFamily="50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latin typeface="Cinzel" panose="00000500000000000000" pitchFamily="50" charset="0"/>
              </a:rPr>
              <a:t>2 Bedroom | 2 Bath | 960sf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140" y="8154162"/>
            <a:ext cx="697383" cy="95097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5432" y="5102721"/>
            <a:ext cx="1933972" cy="145047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90615" y="5102721"/>
            <a:ext cx="1933972" cy="145047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45797" y="5102721"/>
            <a:ext cx="1933972" cy="1450479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70D352B-4E50-4647-BC20-25586532B6DC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4038600"/>
            <a:ext cx="1087859" cy="1450479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169A21D-AEB5-424E-85BC-14676C86D97D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0" y="5646955"/>
            <a:ext cx="1087859" cy="145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38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90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Cinzel</vt:lpstr>
      <vt:lpstr>Cinzel Decorative</vt:lpstr>
      <vt:lpstr>Office Theme</vt:lpstr>
      <vt:lpstr>In The Heart of Isle of Palms!!  Across The Street From The Beach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1400-B 207 Ocean Blvd Oceanside – Isle of Palms MLS# 1416245 $290,000 2 Bed/2Bath</dc:title>
  <dc:creator>CVH360</dc:creator>
  <cp:lastModifiedBy>A. Thomas Price</cp:lastModifiedBy>
  <cp:revision>32</cp:revision>
  <dcterms:created xsi:type="dcterms:W3CDTF">2006-08-16T00:00:00Z</dcterms:created>
  <dcterms:modified xsi:type="dcterms:W3CDTF">2020-07-20T20:16:19Z</dcterms:modified>
</cp:coreProperties>
</file>