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11/13/2018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4368562"/>
          </a:xfrm>
          <a:prstGeom prst="rect">
            <a:avLst/>
          </a:prstGeom>
        </p:spPr>
      </p:pic>
      <p:sp>
        <p:nvSpPr>
          <p:cNvPr id="5" name="Rectangle 4"/>
          <p:cNvSpPr/>
          <p:nvPr/>
        </p:nvSpPr>
        <p:spPr>
          <a:xfrm>
            <a:off x="0" y="0"/>
            <a:ext cx="7772400" cy="17394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658612"/>
            <a:ext cx="7772400" cy="1927682"/>
          </a:xfrm>
        </p:spPr>
        <p:txBody>
          <a:bodyPr anchor="ctr">
            <a:noAutofit/>
          </a:bodyPr>
          <a:lstStyle/>
          <a:p>
            <a:r>
              <a:rPr lang="en-US" sz="13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Oceanside Villas with Ocean Views--across the street from Isle of Palms Beach! This is the #1 condo in Oceanside Villas located on the 3rd floor and has fabulous ocean views--views you won't have from many of the other units. 309C has recently been renovated with updated furnishings, paint, refinished flooring and accessories. The master has it's own private bath. With the outstanding views and furnishings and being literally steps to the beach, this property has been a very active vacation rental. Owners and rental guests of Oceanside have private access to beach and pier at Sea Cabin. Oceanside Villas has it's own private pool. Enjoy the balcony with views, ocean breezes and total relaxation!</a:t>
            </a:r>
          </a:p>
        </p:txBody>
      </p:sp>
      <p:sp>
        <p:nvSpPr>
          <p:cNvPr id="2" name="Title 1"/>
          <p:cNvSpPr>
            <a:spLocks noGrp="1"/>
          </p:cNvSpPr>
          <p:nvPr>
            <p:ph type="ctrTitle"/>
          </p:nvPr>
        </p:nvSpPr>
        <p:spPr>
          <a:xfrm>
            <a:off x="0" y="2667000"/>
            <a:ext cx="7772399" cy="1104285"/>
          </a:xfrm>
        </p:spPr>
        <p:txBody>
          <a:bodyPr anchor="t">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1400 Ocean Boulevard 309C</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18019784</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$429,000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8382000" y="1563291"/>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pPr algn="ct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Condo in Oceanside on IOP, Private Pier/Pool, </a:t>
            </a:r>
            <a:b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b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Well Maintained and Great Rental History</a:t>
            </a:r>
          </a:p>
        </p:txBody>
      </p:sp>
      <p:grpSp>
        <p:nvGrpSpPr>
          <p:cNvPr id="9" name="Group 8">
            <a:extLst>
              <a:ext uri="{FF2B5EF4-FFF2-40B4-BE49-F238E27FC236}">
                <a16:creationId xmlns:a16="http://schemas.microsoft.com/office/drawing/2014/main" id="{7D2C3836-35AD-49DC-8E8D-B9431296F8C9}"/>
              </a:ext>
            </a:extLst>
          </p:cNvPr>
          <p:cNvGrpSpPr/>
          <p:nvPr/>
        </p:nvGrpSpPr>
        <p:grpSpPr>
          <a:xfrm>
            <a:off x="75795" y="4461915"/>
            <a:ext cx="7620810" cy="1216152"/>
            <a:chOff x="75795" y="4461915"/>
            <a:chExt cx="7620810" cy="1216152"/>
          </a:xfrm>
        </p:grpSpPr>
        <p:pic>
          <p:nvPicPr>
            <p:cNvPr id="4" name="Picture 3"/>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872377" y="4461915"/>
              <a:ext cx="1824228" cy="1216152"/>
            </a:xfrm>
            <a:prstGeom prst="rect">
              <a:avLst/>
            </a:prstGeom>
            <a:ln w="12700">
              <a:noFill/>
            </a:ln>
            <a:effectLst/>
          </p:spPr>
        </p:pic>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008669" y="4462505"/>
              <a:ext cx="1828800" cy="1214972"/>
            </a:xfrm>
            <a:prstGeom prst="rect">
              <a:avLst/>
            </a:prstGeom>
            <a:ln w="12700">
              <a:noFill/>
            </a:ln>
            <a:effectLst/>
          </p:spPr>
        </p:pic>
        <p:pic>
          <p:nvPicPr>
            <p:cNvPr id="33" name="Picture 32"/>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941543" y="4461915"/>
              <a:ext cx="1826761" cy="1216152"/>
            </a:xfrm>
            <a:prstGeom prst="rect">
              <a:avLst/>
            </a:prstGeom>
            <a:ln w="12700">
              <a:noFill/>
            </a:ln>
            <a:effectLst/>
          </p:spPr>
        </p:pic>
        <p:pic>
          <p:nvPicPr>
            <p:cNvPr id="8" name="Picture 7"/>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75795" y="4463759"/>
              <a:ext cx="1828800" cy="1212464"/>
            </a:xfrm>
            <a:prstGeom prst="rect">
              <a:avLst/>
            </a:prstGeom>
            <a:ln w="12700">
              <a:noFill/>
            </a:ln>
            <a:effectLst/>
          </p:spPr>
        </p:pic>
      </p:grpSp>
      <p:sp>
        <p:nvSpPr>
          <p:cNvPr id="30" name="Rectangle 29"/>
          <p:cNvSpPr/>
          <p:nvPr/>
        </p:nvSpPr>
        <p:spPr>
          <a:xfrm>
            <a:off x="0" y="0"/>
            <a:ext cx="7772400" cy="830997"/>
          </a:xfrm>
          <a:prstGeom prst="rect">
            <a:avLst/>
          </a:prstGeom>
          <a:noFill/>
        </p:spPr>
        <p:txBody>
          <a:bodyPr wrap="square">
            <a:spAutoFit/>
          </a:bodyPr>
          <a:lstStyle/>
          <a:p>
            <a:r>
              <a:rPr lang="en-US" sz="2400" b="1" i="1" dirty="0">
                <a:solidFill>
                  <a:srgbClr val="10253F"/>
                </a:solidFill>
                <a:effectLst>
                  <a:outerShdw blurRad="50800" dist="38100" dir="5400000" algn="t" rotWithShape="0">
                    <a:srgbClr val="10253F">
                      <a:alpha val="40000"/>
                    </a:srgbClr>
                  </a:outerShdw>
                </a:effectLst>
              </a:rPr>
              <a:t>Oceanside Villas @ IOP</a:t>
            </a:r>
          </a:p>
          <a:p>
            <a:r>
              <a:rPr lang="en-US" sz="2400" b="1" i="1" dirty="0">
                <a:solidFill>
                  <a:srgbClr val="10253F"/>
                </a:solidFill>
                <a:effectLst>
                  <a:outerShdw blurRad="50800" dist="38100" dir="5400000" algn="t" rotWithShape="0">
                    <a:srgbClr val="10253F">
                      <a:alpha val="40000"/>
                    </a:srgbClr>
                  </a:outerShdw>
                </a:effectLst>
              </a:rPr>
              <a:t>Renovated Ocean View Condo</a:t>
            </a:r>
          </a:p>
        </p:txBody>
      </p:sp>
      <p:pic>
        <p:nvPicPr>
          <p:cNvPr id="20" name="Picture 1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67805" y="7592776"/>
            <a:ext cx="1828800" cy="1215822"/>
          </a:xfrm>
          <a:prstGeom prst="rect">
            <a:avLst/>
          </a:prstGeom>
          <a:ln w="12700">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007145" y="7592776"/>
            <a:ext cx="1828800" cy="1215822"/>
          </a:xfrm>
          <a:prstGeom prst="rect">
            <a:avLst/>
          </a:prstGeom>
          <a:ln w="12700">
            <a:noFill/>
          </a:ln>
          <a:effectLst/>
        </p:spPr>
      </p:pic>
      <p:pic>
        <p:nvPicPr>
          <p:cNvPr id="26" name="Picture 2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938495" y="7592611"/>
            <a:ext cx="1826761" cy="1216152"/>
          </a:xfrm>
          <a:prstGeom prst="rect">
            <a:avLst/>
          </a:prstGeom>
          <a:ln w="12700">
            <a:noFill/>
          </a:ln>
          <a:effectLst/>
        </p:spPr>
      </p:pic>
      <p:pic>
        <p:nvPicPr>
          <p:cNvPr id="27" name="Picture 2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75795" y="7592776"/>
            <a:ext cx="1828800" cy="1215822"/>
          </a:xfrm>
          <a:prstGeom prst="rect">
            <a:avLst/>
          </a:prstGeom>
          <a:ln w="12700">
            <a:noFill/>
          </a:ln>
          <a:effectLst/>
        </p:spPr>
      </p:pic>
      <p:sp>
        <p:nvSpPr>
          <p:cNvPr id="6" name="Rectangle 5"/>
          <p:cNvSpPr/>
          <p:nvPr/>
        </p:nvSpPr>
        <p:spPr>
          <a:xfrm>
            <a:off x="4085359" y="0"/>
            <a:ext cx="3687041" cy="584775"/>
          </a:xfrm>
          <a:prstGeom prst="rect">
            <a:avLst/>
          </a:prstGeom>
        </p:spPr>
        <p:txBody>
          <a:bodyPr wrap="square">
            <a:spAutoFit/>
          </a:bodyPr>
          <a:lstStyle/>
          <a:p>
            <a:pPr algn="r"/>
            <a:r>
              <a:rPr lang="en-US" sz="3200" b="1" i="1" dirty="0">
                <a:solidFill>
                  <a:srgbClr val="FFFF00"/>
                </a:solidFill>
                <a:effectLst>
                  <a:outerShdw blurRad="50800" dist="38100" dir="8100000" algn="tr" rotWithShape="0">
                    <a:prstClr val="black">
                      <a:alpha val="40000"/>
                    </a:prstClr>
                  </a:outerShdw>
                </a:effectLst>
              </a:rPr>
              <a:t>New Price!</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209</TotalTime>
  <Words>173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1400 Ocean Boulevard 309C Isle of Palms, SC 29451 MLS# 18019784 $429,000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2018-11-13T20:15:34Z</dcterms:modified>
</cp:coreProperties>
</file>