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2060503050406030704" pitchFamily="18" charset="0"/>
      <p:regular r:id="rId4"/>
      <p:bold r:id="rId5"/>
      <p:italic r:id="rId6"/>
      <p:boldItalic r:id="rId7"/>
    </p:embeddedFont>
    <p:embeddedFont>
      <p:font typeface="Montserrat" panose="02000505000000020004" pitchFamily="2" charset="0"/>
      <p:regular r:id="rId8"/>
      <p:bold r:id="rId9"/>
      <p:italic r:id="rId10"/>
      <p:boldItalic r:id="rId11"/>
    </p:embeddedFont>
    <p:embeddedFont>
      <p:font typeface="Montserrat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177125" y="1092850"/>
            <a:ext cx="23631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5177125" y="1652750"/>
            <a:ext cx="2363100" cy="6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$875,000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4 Beds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5th bedroom or remote office in FROG-kitchenette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4.5 Baths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3,536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SqFt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Life on the piazzas.  The classic Charleston Single House design with double wrap-around piazzas adopts the up-to-date open-concept interior.  This 2014 house is move-in ready.  </a:t>
            </a:r>
            <a:r>
              <a:rPr lang="en" sz="12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1st floor has a gracious Family Room, Dining area, spacious Kitchen with eat-in alcove and a large Pantry.  The Master suite and 2 guest bedrooms access the piazza.  The 3rd floor has a bonus room, bedroom, bath and walk-in attic.   The mini guest suite over the garage is perfect for a remote office or visitors</a:t>
            </a:r>
            <a:r>
              <a:rPr lang="en" sz="12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25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5791" b="5791"/>
          <a:stretch/>
        </p:blipFill>
        <p:spPr>
          <a:xfrm>
            <a:off x="230050" y="1075775"/>
            <a:ext cx="4829670" cy="346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l="24063" r="24063" b="5660"/>
          <a:stretch/>
        </p:blipFill>
        <p:spPr>
          <a:xfrm>
            <a:off x="231275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5">
            <a:alphaModFix/>
          </a:blip>
          <a:srcRect l="6059" t="5060" b="5060"/>
          <a:stretch/>
        </p:blipFill>
        <p:spPr>
          <a:xfrm>
            <a:off x="407200" y="7829550"/>
            <a:ext cx="1383425" cy="15262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" name="Google Shape;32;p4"/>
          <p:cNvSpPr txBox="1"/>
          <p:nvPr/>
        </p:nvSpPr>
        <p:spPr>
          <a:xfrm>
            <a:off x="116125" y="161950"/>
            <a:ext cx="754015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Merriweather"/>
                <a:ea typeface="Merriweather"/>
                <a:cs typeface="Merriweather"/>
                <a:sym typeface="Merriweather"/>
              </a:rPr>
              <a:t>1401 Lettered Olive Lane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Merriweather"/>
                <a:ea typeface="Merriweather"/>
                <a:cs typeface="Merriweather"/>
                <a:sym typeface="Merriweather"/>
              </a:rPr>
              <a:t>OPEN HOUSE TUESDAY AUGUST 18 ~ 11:30 TO 1 pm</a:t>
            </a:r>
            <a:endParaRPr sz="22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Kay Kennerty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Kay@AgentOwned.com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6">
            <a:alphaModFix/>
          </a:blip>
          <a:srcRect l="24063" t="584" r="24063" b="5066"/>
          <a:stretch/>
        </p:blipFill>
        <p:spPr>
          <a:xfrm>
            <a:off x="2704200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177125" y="1075775"/>
            <a:ext cx="23631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WATERMARK Subdivision</a:t>
            </a:r>
            <a:endParaRPr sz="11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Mt. Pleasant, SC</a:t>
            </a:r>
            <a:endParaRPr sz="11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48B0B-C7D2-4FDA-9305-A1CC4663E370}"/>
              </a:ext>
            </a:extLst>
          </p:cNvPr>
          <p:cNvSpPr txBox="1"/>
          <p:nvPr/>
        </p:nvSpPr>
        <p:spPr>
          <a:xfrm>
            <a:off x="230050" y="1075775"/>
            <a:ext cx="48296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>
                <a:latin typeface="Montserrat" panose="02000505000000020004" pitchFamily="2" charset="0"/>
              </a:rPr>
              <a:t>Take a Video </a:t>
            </a:r>
            <a:r>
              <a:rPr lang="en-US" sz="1300" dirty="0">
                <a:latin typeface="Montserrat" panose="02000505000000020004" pitchFamily="2" charset="0"/>
              </a:rPr>
              <a:t>Tour: https://www.youtube.com/watch?v=F36wn_0xpRQ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</vt:lpstr>
      <vt:lpstr>Montserrat SemiBold</vt:lpstr>
      <vt:lpstr>Merriweather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3</cp:revision>
  <dcterms:modified xsi:type="dcterms:W3CDTF">2020-08-17T14:13:41Z</dcterms:modified>
</cp:coreProperties>
</file>