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erriweather" panose="02060503050406030704" pitchFamily="18" charset="0"/>
      <p:regular r:id="rId4"/>
      <p:bold r:id="rId5"/>
      <p:italic r:id="rId6"/>
      <p:boldItalic r:id="rId7"/>
    </p:embeddedFont>
    <p:embeddedFont>
      <p:font typeface="Montserrat" panose="02000505000000020004" pitchFamily="2" charset="0"/>
      <p:regular r:id="rId8"/>
      <p:bold r:id="rId9"/>
      <p:italic r:id="rId10"/>
      <p:boldItalic r:id="rId11"/>
    </p:embeddedFont>
    <p:embeddedFont>
      <p:font typeface="Montserrat SemiBold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FF0000"/>
                </a:solidFill>
              </a:rPr>
              <a:t>DO NOT ALTER LAYOUT. YOUR FILE WILL BE RETURNED OR EDITED IF IT IS RECEIVED ALTERED.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4300" y="182825"/>
            <a:ext cx="7315800" cy="762000"/>
          </a:xfrm>
          <a:prstGeom prst="round1Rect">
            <a:avLst>
              <a:gd name="adj" fmla="val 43081"/>
            </a:avLst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300" y="9517975"/>
            <a:ext cx="7315800" cy="2595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4300" y="7646475"/>
            <a:ext cx="7315800" cy="18117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5059975" y="8451175"/>
            <a:ext cx="2480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Helping buyers and sellers with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every aspect of real estate since 1992.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0425" y="7893100"/>
            <a:ext cx="1139199" cy="5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75" y="9128328"/>
            <a:ext cx="462600" cy="3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00" y="8983075"/>
            <a:ext cx="852951" cy="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450" y="8815100"/>
            <a:ext cx="546350" cy="4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6775" y="9016350"/>
            <a:ext cx="782574" cy="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240050" y="9518275"/>
            <a:ext cx="7310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• Mortgage • Insurance • Business Brokerage • Property Management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5177125" y="1092850"/>
            <a:ext cx="2363100" cy="4917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www.youtube.com/watch?v=F36wn_0xpR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5177125" y="1652750"/>
            <a:ext cx="2363100" cy="6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$899,000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4 Beds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5th bedroom or remote office in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FROG-kitchenette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4.5 Baths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3,536 SqFt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5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Life on the piazzas.  The classic Charleston Single House design with double wrap-around piazzas adopts the up-to-date open-concept interior.  This 2014 house is move-in ready.  </a:t>
            </a:r>
            <a:r>
              <a:rPr lang="en" sz="12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1st floor has a gracious Family Room, Dining area, spacious Kitchen with eat-in alcove and a large Pantry.  The Master suite and 2 guest bedrooms access the piazza.  The 3rd floor has a bonus room, bedroom, bath and walk-in attic.   The mini guest suite over the garage is perfect for a remote office or visitors</a:t>
            </a:r>
            <a:r>
              <a:rPr lang="en" sz="125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25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t="5791" b="5791"/>
          <a:stretch/>
        </p:blipFill>
        <p:spPr>
          <a:xfrm>
            <a:off x="230050" y="1075775"/>
            <a:ext cx="4829670" cy="346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l="24063" r="24063" b="5660"/>
          <a:stretch/>
        </p:blipFill>
        <p:spPr>
          <a:xfrm>
            <a:off x="231275" y="4671975"/>
            <a:ext cx="2355530" cy="28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466725" y="7829550"/>
            <a:ext cx="1323900" cy="14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5">
            <a:alphaModFix/>
          </a:blip>
          <a:srcRect l="6059" t="5060" b="5060"/>
          <a:stretch/>
        </p:blipFill>
        <p:spPr>
          <a:xfrm>
            <a:off x="407200" y="7829550"/>
            <a:ext cx="1383425" cy="15262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" name="Google Shape;32;p4"/>
          <p:cNvSpPr txBox="1"/>
          <p:nvPr/>
        </p:nvSpPr>
        <p:spPr>
          <a:xfrm>
            <a:off x="230050" y="187350"/>
            <a:ext cx="73101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Merriweather"/>
                <a:ea typeface="Merriweather"/>
                <a:cs typeface="Merriweather"/>
                <a:sym typeface="Merriweather"/>
              </a:rPr>
              <a:t>1401 Lettered Olive Lane</a:t>
            </a:r>
            <a:endParaRPr sz="36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846075" y="8143475"/>
            <a:ext cx="3213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Kay Kennerty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843-345-5011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Kay@AgentOwned.com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6">
            <a:alphaModFix/>
          </a:blip>
          <a:srcRect l="24063" t="584" r="24063" b="5066"/>
          <a:stretch/>
        </p:blipFill>
        <p:spPr>
          <a:xfrm>
            <a:off x="2704200" y="4671975"/>
            <a:ext cx="2355530" cy="28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5177125" y="1075775"/>
            <a:ext cx="23631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WATERMARK Subdivision</a:t>
            </a:r>
            <a:endParaRPr sz="11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Mt. Pleasant, SC</a:t>
            </a:r>
            <a:endParaRPr sz="11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A7480-1C6C-480F-8311-BC6D5042696F}"/>
              </a:ext>
            </a:extLst>
          </p:cNvPr>
          <p:cNvSpPr txBox="1"/>
          <p:nvPr/>
        </p:nvSpPr>
        <p:spPr>
          <a:xfrm>
            <a:off x="230050" y="1075775"/>
            <a:ext cx="48296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Montserrat" panose="02000505000000020004" pitchFamily="2" charset="0"/>
              </a:rPr>
              <a:t>Take a Video Tour: </a:t>
            </a:r>
            <a:r>
              <a:rPr lang="en-US" sz="1300" dirty="0">
                <a:latin typeface="Montserrat" panose="02000505000000020004" pitchFamily="2" charset="0"/>
                <a:hlinkClick r:id="rId7"/>
              </a:rPr>
              <a:t>https://www.youtube.com/watch?v=F36wn_0xpRQ</a:t>
            </a:r>
            <a:endParaRPr lang="en-US" sz="1300" dirty="0">
              <a:latin typeface="Montserrat" panose="020005050000000200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Montserrat SemiBold</vt:lpstr>
      <vt:lpstr>Montserrat</vt:lpstr>
      <vt:lpstr>Merriweather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1</cp:revision>
  <dcterms:modified xsi:type="dcterms:W3CDTF">2020-08-24T11:27:52Z</dcterms:modified>
</cp:coreProperties>
</file>