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72A5"/>
    <a:srgbClr val="CF3A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46255"/>
            <a:ext cx="6099094" cy="3601100"/>
          </a:xfrm>
        </p:spPr>
        <p:txBody>
          <a:bodyPr anchor="ctr">
            <a:noAutofit/>
          </a:bodyPr>
          <a:lstStyle/>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Beautiful, custom built two story home on a large lot in the heart of Mt Pleasant. Less than five miles to the beach! First floor has open floor plan with beautiful Australian Cypress wood floors. Butler's Pantry with wet bar and sink joins the separate formal dining room to an open eat-in kitchen with custom cabinets and granite counter tops. 3 bedrooms and 2 1/2 baths. Upstairs Master includes an airy and bright bath with garden tub, separate shower, water closet, and walk-in closet. Two other spacious bedrooms offer walk in closets. Separate Linen Closet and lovely laundry room upstairs with </a:t>
            </a:r>
            <a:r>
              <a:rPr lang="en-US" sz="1500" dirty="0" smtClean="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built-in </a:t>
            </a:r>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cabinets. Relax on the generous front porch or on the screened in back porch. The detached two car garage includes a FROG and full bath! A great place for a studio or office. The garage also has a utility sink, washer, dryer connections and separate water heater for the bathroom in the FROG.</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Robin Windham</a:t>
            </a:r>
            <a:endParaRPr lang="en-US" sz="1800" b="1" dirty="0" smtClean="0">
              <a:solidFill>
                <a:srgbClr val="0F72A5"/>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991-6672</a:t>
            </a: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robinwindham67@gmail.com</a:t>
            </a:r>
            <a:r>
              <a:rPr lang="en-US" sz="1400" dirty="0" smtClean="0">
                <a:solidFill>
                  <a:srgbClr val="CF3A42"/>
                </a:solidFill>
                <a:latin typeface="Trebuchet MS" panose="020B0603020202020204" pitchFamily="34" charset="0"/>
              </a:rPr>
              <a:t/>
            </a:r>
            <a:br>
              <a:rPr lang="en-US" sz="1400" dirty="0" smtClean="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endParaRPr lang="en-US" sz="1400" dirty="0" smtClean="0">
              <a:solidFill>
                <a:srgbClr val="CF3A42"/>
              </a:solidFill>
              <a:latin typeface="Trebuchet MS" panose="020B0603020202020204" pitchFamily="34" charset="0"/>
            </a:endParaRPr>
          </a:p>
        </p:txBody>
      </p:sp>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924" y="881661"/>
            <a:ext cx="6848476" cy="4572000"/>
          </a:xfrm>
          <a:prstGeom prst="rect">
            <a:avLst/>
          </a:prstGeom>
          <a:ln>
            <a:solidFill>
              <a:schemeClr val="bg1"/>
            </a:solidFill>
          </a:ln>
        </p:spPr>
      </p:pic>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2027622"/>
            <a:ext cx="1676400" cy="1140475"/>
          </a:xfrm>
          <a:prstGeom prst="rect">
            <a:avLst/>
          </a:prstGeom>
          <a:ln>
            <a:solidFill>
              <a:schemeClr val="bg1"/>
            </a:solid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319544"/>
            <a:ext cx="1676400" cy="1140475"/>
          </a:xfrm>
          <a:prstGeom prst="rect">
            <a:avLst/>
          </a:prstGeom>
          <a:ln>
            <a:solidFill>
              <a:schemeClr val="bg1"/>
            </a:solid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3173583"/>
            <a:ext cx="1676400" cy="1140475"/>
          </a:xfrm>
          <a:prstGeom prst="rect">
            <a:avLst/>
          </a:prstGeom>
          <a:ln>
            <a:solidFill>
              <a:schemeClr val="bg1"/>
            </a:solidFill>
          </a:ln>
        </p:spPr>
      </p:pic>
      <p:sp>
        <p:nvSpPr>
          <p:cNvPr id="2" name="Title 1"/>
          <p:cNvSpPr>
            <a:spLocks noGrp="1"/>
          </p:cNvSpPr>
          <p:nvPr>
            <p:ph type="ctrTitle"/>
          </p:nvPr>
        </p:nvSpPr>
        <p:spPr>
          <a:xfrm>
            <a:off x="-3094" y="2"/>
            <a:ext cx="7775493" cy="876754"/>
          </a:xfrm>
          <a:noFill/>
        </p:spPr>
        <p:txBody>
          <a:bodyPr anchor="ctr">
            <a:noAutofit/>
          </a:bodyPr>
          <a:lstStyle/>
          <a:p>
            <a:pPr algn="l"/>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1404 Appling Drive</a:t>
            </a:r>
            <a: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Mt Pleasant ~ MLS</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16010156 ~ </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649,900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4" name="32-Point Star 13"/>
          <p:cNvSpPr/>
          <p:nvPr/>
        </p:nvSpPr>
        <p:spPr>
          <a:xfrm rot="876196">
            <a:off x="5628447" y="208596"/>
            <a:ext cx="2124125" cy="1221913"/>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schemeClr val="bg1">
                <a:lumMod val="50000"/>
                <a:alpha val="63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Just Reduced!</a:t>
            </a:r>
            <a:endParaRPr lang="en-US" i="1"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5" name="Picture 14"/>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881661"/>
            <a:ext cx="1676398" cy="1140475"/>
          </a:xfrm>
          <a:prstGeom prst="rect">
            <a:avLst/>
          </a:prstGeom>
          <a:ln>
            <a:solidFill>
              <a:schemeClr val="bg1"/>
            </a:solidFill>
          </a:ln>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096000" y="6619137"/>
            <a:ext cx="1676400" cy="1143000"/>
          </a:xfrm>
          <a:prstGeom prst="rect">
            <a:avLst/>
          </a:prstGeom>
          <a:ln>
            <a:solidFill>
              <a:schemeClr val="bg1"/>
            </a:solidFill>
          </a:ln>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096000" y="8927612"/>
            <a:ext cx="1676400" cy="1143000"/>
          </a:xfrm>
          <a:prstGeom prst="rect">
            <a:avLst/>
          </a:prstGeom>
          <a:ln>
            <a:solidFill>
              <a:schemeClr val="bg1"/>
            </a:solidFill>
          </a:ln>
        </p:spPr>
      </p:pic>
      <p:pic>
        <p:nvPicPr>
          <p:cNvPr id="18" name="Picture 1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096000" y="7773375"/>
            <a:ext cx="1676400" cy="1143000"/>
          </a:xfrm>
          <a:prstGeom prst="rect">
            <a:avLst/>
          </a:prstGeom>
          <a:ln>
            <a:solidFill>
              <a:schemeClr val="bg1"/>
            </a:solidFill>
          </a:ln>
        </p:spPr>
      </p:pic>
      <p:pic>
        <p:nvPicPr>
          <p:cNvPr id="19" name="Picture 1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96001" y="5464899"/>
            <a:ext cx="1676398" cy="1143000"/>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186</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1404 Appling Drive Mt Pleasant ~ MLS# 16010156 ~ $649,900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28</cp:revision>
  <dcterms:created xsi:type="dcterms:W3CDTF">2006-08-16T00:00:00Z</dcterms:created>
  <dcterms:modified xsi:type="dcterms:W3CDTF">2016-06-10T20:22:16Z</dcterms:modified>
</cp:coreProperties>
</file>