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72A5"/>
    <a:srgbClr val="CF3A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94" y="5446255"/>
            <a:ext cx="6099094" cy="3601100"/>
          </a:xfrm>
        </p:spPr>
        <p:txBody>
          <a:bodyPr anchor="ctr">
            <a:noAutofit/>
          </a:bodyPr>
          <a:lstStyle/>
          <a:p>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Hurry before this desired location is no longer available. Classic, custom home in Mt Pleasant is waiting for you to make it your own. Beautiful, mature landscape and trees grace this large lot. No need to drive far to anything. Close enough to ride your bike to Coleman Blvd, the Old Village, and Sullivan’s Island. Shops, grocery stores and 526 are all minutes away. </a:t>
            </a:r>
          </a:p>
          <a:p>
            <a:endPar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A 300 </a:t>
            </a:r>
            <a:r>
              <a:rPr lang="en-US" sz="1500" dirty="0" err="1">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sq</a:t>
            </a:r>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 </a:t>
            </a:r>
            <a:r>
              <a:rPr lang="en-US" sz="1500" dirty="0" err="1">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ft</a:t>
            </a:r>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 room over the detached garage with a full bath can be your work studio, office or play area. Australian Cypress wood floors on the first level are gorgeous. Butler’s pantry, large laundry room, open kitchen, garden tub and more. Come see this gem today! The garage also has a utility sink, washer, dryer connections and separate water heater for the bathroom in the FROG.</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68721" y="9301019"/>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093" y="9047356"/>
            <a:ext cx="2746294" cy="1015663"/>
          </a:xfrm>
          <a:prstGeom prst="rect">
            <a:avLst/>
          </a:prstGeom>
        </p:spPr>
        <p:txBody>
          <a:bodyPr wrap="square">
            <a:spAutoFit/>
          </a:bodyPr>
          <a:lstStyle/>
          <a:p>
            <a:r>
              <a:rPr lang="en-US" sz="1800" b="1" dirty="0">
                <a:solidFill>
                  <a:srgbClr val="0F72A5"/>
                </a:solidFill>
                <a:latin typeface="Trebuchet MS" panose="020B0603020202020204" pitchFamily="34" charset="0"/>
                <a:ea typeface="Verdana" panose="020B0604030504040204" pitchFamily="34" charset="0"/>
                <a:cs typeface="Verdana" panose="020B0604030504040204" pitchFamily="34" charset="0"/>
              </a:rPr>
              <a:t>Robin Windham</a:t>
            </a:r>
          </a:p>
          <a:p>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(843) 991-6672</a:t>
            </a:r>
          </a:p>
          <a:p>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robinwindham67@gmail.com</a:t>
            </a:r>
            <a:br>
              <a:rPr lang="en-US" sz="1400" dirty="0">
                <a:solidFill>
                  <a:srgbClr val="CF3A42"/>
                </a:solidFill>
                <a:latin typeface="Trebuchet MS" panose="020B0603020202020204" pitchFamily="34" charset="0"/>
              </a:rPr>
            </a:br>
            <a:r>
              <a:rPr lang="en-US" sz="1400" dirty="0">
                <a:solidFill>
                  <a:srgbClr val="CF3A42"/>
                </a:solidFill>
                <a:latin typeface="Trebuchet MS" panose="020B0603020202020204" pitchFamily="34" charset="0"/>
              </a:rPr>
              <a:t>www.BrennamanGroup.com</a:t>
            </a:r>
          </a:p>
        </p:txBody>
      </p:sp>
      <p:sp>
        <p:nvSpPr>
          <p:cNvPr id="11" name="Rectangle 10"/>
          <p:cNvSpPr/>
          <p:nvPr/>
        </p:nvSpPr>
        <p:spPr>
          <a:xfrm>
            <a:off x="0" y="-2244"/>
            <a:ext cx="7772400" cy="1861162"/>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924" y="881661"/>
            <a:ext cx="6848476" cy="4572000"/>
          </a:xfrm>
          <a:prstGeom prst="rect">
            <a:avLst/>
          </a:prstGeom>
          <a:ln>
            <a:solidFill>
              <a:schemeClr val="bg1"/>
            </a:solidFill>
          </a:ln>
        </p:spPr>
      </p:pic>
      <p:pic>
        <p:nvPicPr>
          <p:cNvPr id="26" name="Picture 2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2027622"/>
            <a:ext cx="1676400" cy="1140475"/>
          </a:xfrm>
          <a:prstGeom prst="rect">
            <a:avLst/>
          </a:prstGeom>
          <a:ln>
            <a:solidFill>
              <a:schemeClr val="bg1"/>
            </a:solid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4319544"/>
            <a:ext cx="1676400" cy="1140475"/>
          </a:xfrm>
          <a:prstGeom prst="rect">
            <a:avLst/>
          </a:prstGeom>
          <a:ln>
            <a:solidFill>
              <a:schemeClr val="bg1"/>
            </a:solid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3173583"/>
            <a:ext cx="1676400" cy="1140475"/>
          </a:xfrm>
          <a:prstGeom prst="rect">
            <a:avLst/>
          </a:prstGeom>
          <a:ln>
            <a:solidFill>
              <a:schemeClr val="bg1"/>
            </a:solidFill>
          </a:ln>
        </p:spPr>
      </p:pic>
      <p:sp>
        <p:nvSpPr>
          <p:cNvPr id="2" name="Title 1"/>
          <p:cNvSpPr>
            <a:spLocks noGrp="1"/>
          </p:cNvSpPr>
          <p:nvPr>
            <p:ph type="ctrTitle"/>
          </p:nvPr>
        </p:nvSpPr>
        <p:spPr>
          <a:xfrm>
            <a:off x="-3094" y="2"/>
            <a:ext cx="7775493" cy="876754"/>
          </a:xfrm>
          <a:noFill/>
        </p:spPr>
        <p:txBody>
          <a:bodyPr anchor="ctr">
            <a:noAutofit/>
          </a:bodyPr>
          <a:lstStyle/>
          <a:p>
            <a:pPr algn="l"/>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1404 Appling Drive</a:t>
            </a:r>
            <a:b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Mt Pleasant ~ MLS# 16010156 ~ $640,900</a:t>
            </a:r>
          </a:p>
        </p:txBody>
      </p:sp>
      <p:sp>
        <p:nvSpPr>
          <p:cNvPr id="14" name="32-Point Star 13"/>
          <p:cNvSpPr/>
          <p:nvPr/>
        </p:nvSpPr>
        <p:spPr>
          <a:xfrm rot="876196">
            <a:off x="5628447" y="208596"/>
            <a:ext cx="2124125" cy="1221913"/>
          </a:xfrm>
          <a:prstGeom prst="star32">
            <a:avLst>
              <a:gd name="adj" fmla="val 43468"/>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schemeClr val="bg1">
                <a:lumMod val="50000"/>
                <a:alpha val="6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Just Reduced!</a:t>
            </a:r>
          </a:p>
        </p:txBody>
      </p:sp>
      <p:pic>
        <p:nvPicPr>
          <p:cNvPr id="15" name="Picture 1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 y="881661"/>
            <a:ext cx="1676398" cy="1140475"/>
          </a:xfrm>
          <a:prstGeom prst="rect">
            <a:avLst/>
          </a:prstGeom>
          <a:ln>
            <a:solidFill>
              <a:schemeClr val="bg1"/>
            </a:solidFill>
          </a:ln>
        </p:spPr>
      </p:pic>
      <p:pic>
        <p:nvPicPr>
          <p:cNvPr id="16" name="Picture 1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096000" y="6619137"/>
            <a:ext cx="1676400" cy="1143000"/>
          </a:xfrm>
          <a:prstGeom prst="rect">
            <a:avLst/>
          </a:prstGeom>
          <a:ln>
            <a:solidFill>
              <a:schemeClr val="bg1"/>
            </a:solidFill>
          </a:ln>
        </p:spPr>
      </p:pic>
      <p:pic>
        <p:nvPicPr>
          <p:cNvPr id="17" name="Picture 1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096000" y="8927612"/>
            <a:ext cx="1676400" cy="1143000"/>
          </a:xfrm>
          <a:prstGeom prst="rect">
            <a:avLst/>
          </a:prstGeom>
          <a:ln>
            <a:solidFill>
              <a:schemeClr val="bg1"/>
            </a:solidFill>
          </a:ln>
        </p:spPr>
      </p:pic>
      <p:pic>
        <p:nvPicPr>
          <p:cNvPr id="18" name="Picture 1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096000" y="7773375"/>
            <a:ext cx="1676400" cy="1143000"/>
          </a:xfrm>
          <a:prstGeom prst="rect">
            <a:avLst/>
          </a:prstGeom>
          <a:ln>
            <a:solidFill>
              <a:schemeClr val="bg1"/>
            </a:solidFill>
          </a:ln>
        </p:spPr>
      </p:pic>
      <p:pic>
        <p:nvPicPr>
          <p:cNvPr id="19" name="Picture 1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096001" y="5464899"/>
            <a:ext cx="1676398" cy="1143000"/>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167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1404 Appling Drive Mt Pleasant ~ MLS# 16010156 ~ $640,900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29</cp:revision>
  <dcterms:created xsi:type="dcterms:W3CDTF">2006-08-16T00:00:00Z</dcterms:created>
  <dcterms:modified xsi:type="dcterms:W3CDTF">2016-08-13T20:30:21Z</dcterms:modified>
</cp:coreProperties>
</file>