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8F9"/>
    <a:srgbClr val="10253F"/>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984"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2/28/2017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2/28/2017</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Blur radius="7"/>
                    </a14:imgEffect>
                    <a14:imgEffect>
                      <a14:brightnessContrast bright="-21000"/>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22" y="107682"/>
            <a:ext cx="4013440" cy="2787918"/>
          </a:xfrm>
          <a:prstGeom prst="rect">
            <a:avLst/>
          </a:prstGeom>
          <a:ln>
            <a:solidFill>
              <a:schemeClr val="bg1"/>
            </a:solidFill>
          </a:ln>
          <a:effectLst/>
        </p:spPr>
      </p:pic>
      <p:sp>
        <p:nvSpPr>
          <p:cNvPr id="3" name="Subtitle 2"/>
          <p:cNvSpPr>
            <a:spLocks noGrp="1"/>
          </p:cNvSpPr>
          <p:nvPr>
            <p:ph type="subTitle" idx="1"/>
          </p:nvPr>
        </p:nvSpPr>
        <p:spPr>
          <a:xfrm>
            <a:off x="1676399" y="3058497"/>
            <a:ext cx="6095999" cy="5652479"/>
          </a:xfrm>
        </p:spPr>
        <p:txBody>
          <a:bodyPr anchor="ctr">
            <a:noAutofit/>
          </a:bodyPr>
          <a:lstStyle/>
          <a:p>
            <a:r>
              <a:rPr lang="en-US" sz="12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Whether it is your retirement home, your weekend retreat, or your full time home, heaven awaits you beyond the private gates of Polly Point Plantation, home to a dozen homes, each on a minimum of three acres of land. Once inside the gate, you will travel down the main winding passage through the live oak lined woods of the Plantation. Along the winding dirt road you will find homes are purposely secluded from the road for peace and privacy. Upon arrival up the long driveway of your Island getaway, you will be greeted by a well landscaped home with a Gone with the Wind style southern porch. There you can enjoy, lazy afternoons (almost year round) quiet evenings, celebrations with family and friends, and even holiday meals. Inside you will find an open layout with 12 foot ceilings, hard woods throughout the main areas and crown molding throughout the home. Open the French doors from the dining room to gorgeous treetop living on the screen porch which serves as another sitting room complete with sounds of nature. Also outside, enjoy additional outdoor space on the back porch. From the screen porch, step inside your spacious master suite with a huge bathroom and a walk in closet the size of a fourth bedroom, complete with windows. On the other side of the home are two guest bedrooms with a guest bathroom between also providing natural daylight. Downstairs has an over-sized 2 car garage with plenty of storage. On the other side of the garage, there is a storage area more spacious than the 2 car garage with future man cave specs written all over it. From that space, there is a walk out to a backyard patio area. The attic also has additional space for an additional room(s). Down the road, a couple country blocks, enjoy the community dock on the Wadmalaw Sound where crabbing, fishing, launching a small boat or being a spectator of the dolphins at high tide are all part of the Island life in Polly Point Plantation. Golfers enjoy your 20 minute drive to the famous Kiawah Golf Resort. Fine diners, enjoy the many fine dining restaurants in downtown Charleston, a mere 30 minutes away. This home is that one heavenly temptation you owe yourself to consider.</a:t>
            </a:r>
            <a:endParaRPr lang="en-US" sz="1200" b="1" i="1"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4245854" y="458061"/>
            <a:ext cx="3365590" cy="2437539"/>
          </a:xfrm>
        </p:spPr>
        <p:txBody>
          <a:bodyPr anchor="ctr">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1404 Polly Point Road</a:t>
            </a:r>
            <a:b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b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Polly Point Plantation</a:t>
            </a:r>
            <a:b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Wadmalaw Island, SC 29487</a:t>
            </a:r>
            <a:b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b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17003912</a:t>
            </a:r>
            <a:b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$599,000</a:t>
            </a:r>
            <a:endParaRPr lang="en-US" sz="1400" i="1"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7" name="Rectangle 16"/>
          <p:cNvSpPr/>
          <p:nvPr/>
        </p:nvSpPr>
        <p:spPr>
          <a:xfrm>
            <a:off x="1676400" y="8986057"/>
            <a:ext cx="6095999" cy="892552"/>
          </a:xfrm>
          <a:prstGeom prst="rect">
            <a:avLst/>
          </a:prstGeom>
        </p:spPr>
        <p:txBody>
          <a:bodyPr wrap="square">
            <a:spAutoFit/>
          </a:bodyPr>
          <a:lstStyle/>
          <a:p>
            <a:pPr algn="ctr"/>
            <a:r>
              <a:rPr lang="en-US" sz="1600" dirty="0">
                <a:solidFill>
                  <a:schemeClr val="bg1"/>
                </a:solidFill>
                <a:latin typeface="Century Gothic" panose="020B0502020202020204" pitchFamily="34" charset="0"/>
              </a:rPr>
              <a:t>Marsha McKinney, GRI</a:t>
            </a:r>
          </a:p>
          <a:p>
            <a:pPr algn="ctr"/>
            <a:r>
              <a:rPr lang="en-US" sz="1200" dirty="0">
                <a:solidFill>
                  <a:schemeClr val="bg1"/>
                </a:solidFill>
                <a:latin typeface="Century Gothic" panose="020B0502020202020204" pitchFamily="34" charset="0"/>
              </a:rPr>
              <a:t>(843) 303-5444 | fsboladysc@gmail.com</a:t>
            </a:r>
          </a:p>
          <a:p>
            <a:pPr algn="ctr"/>
            <a:r>
              <a:rPr lang="en-US" sz="1200" dirty="0">
                <a:solidFill>
                  <a:schemeClr val="bg1"/>
                </a:solidFill>
                <a:latin typeface="Century Gothic" panose="020B0502020202020204" pitchFamily="34" charset="0"/>
              </a:rPr>
              <a:t>Creative Real Estate Services Team</a:t>
            </a:r>
          </a:p>
          <a:p>
            <a:pPr algn="ctr"/>
            <a:r>
              <a:rPr lang="en-US" sz="1200" dirty="0">
                <a:solidFill>
                  <a:schemeClr val="bg1"/>
                </a:solidFill>
                <a:latin typeface="Century Gothic" panose="020B0502020202020204" pitchFamily="34" charset="0"/>
              </a:rPr>
              <a:t>www.creativelistingservices.com</a:t>
            </a:r>
          </a:p>
        </p:txBody>
      </p:sp>
      <p:grpSp>
        <p:nvGrpSpPr>
          <p:cNvPr id="24" name="Group 23"/>
          <p:cNvGrpSpPr/>
          <p:nvPr/>
        </p:nvGrpSpPr>
        <p:grpSpPr>
          <a:xfrm>
            <a:off x="-2286000" y="8593832"/>
            <a:ext cx="1524000" cy="911393"/>
            <a:chOff x="0" y="9037683"/>
            <a:chExt cx="1524000" cy="911393"/>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tx2"/>
                  </a:solidFill>
                  <a:latin typeface="Century Gothic" panose="020B0502020202020204" pitchFamily="34" charset="0"/>
                </a:rPr>
                <a:t>Carolina One Real Estate</a:t>
              </a:r>
            </a:p>
            <a:p>
              <a:pPr algn="ctr"/>
              <a:r>
                <a:rPr lang="en-US" sz="700" dirty="0">
                  <a:solidFill>
                    <a:schemeClr val="tx2"/>
                  </a:solidFill>
                  <a:latin typeface="Century Gothic" panose="020B0502020202020204" pitchFamily="34" charset="0"/>
                </a:rPr>
                <a:t>628 Long Point Rd.</a:t>
              </a:r>
            </a:p>
            <a:p>
              <a:pPr algn="ctr"/>
              <a:r>
                <a:rPr lang="en-US" sz="700" dirty="0">
                  <a:solidFill>
                    <a:schemeClr val="tx2"/>
                  </a:solidFill>
                  <a:latin typeface="Century Gothic" panose="020B0502020202020204" pitchFamily="34" charset="0"/>
                </a:rPr>
                <a:t>Mt Pleasant, SC 29464-3032</a:t>
              </a:r>
            </a:p>
          </p:txBody>
        </p:sp>
      </p:grpSp>
      <p:sp>
        <p:nvSpPr>
          <p:cNvPr id="30" name="Rectangle 29"/>
          <p:cNvSpPr/>
          <p:nvPr/>
        </p:nvSpPr>
        <p:spPr>
          <a:xfrm>
            <a:off x="4138662" y="88631"/>
            <a:ext cx="3633736" cy="461665"/>
          </a:xfrm>
          <a:prstGeom prst="rect">
            <a:avLst/>
          </a:prstGeom>
          <a:noFill/>
        </p:spPr>
        <p:txBody>
          <a:bodyPr wrap="square">
            <a:spAutoFit/>
          </a:bodyPr>
          <a:lstStyle/>
          <a:p>
            <a:pPr algn="ctr"/>
            <a:r>
              <a:rPr lang="en-US" sz="2400" i="1" dirty="0">
                <a:ln>
                  <a:solidFill>
                    <a:srgbClr val="FFFF00"/>
                  </a:solidFill>
                </a:ln>
                <a:solidFill>
                  <a:srgbClr val="FFFF00"/>
                </a:solidFill>
                <a:effectLst>
                  <a:outerShdw blurRad="50800" dist="38100" dir="5400000" algn="t" rotWithShape="0">
                    <a:schemeClr val="tx2">
                      <a:lumMod val="50000"/>
                      <a:alpha val="40000"/>
                    </a:schemeClr>
                  </a:outerShdw>
                </a:effectLst>
              </a:rPr>
              <a:t>Beautiful home in paradise</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0380" y="907792"/>
            <a:ext cx="1508760" cy="1005839"/>
          </a:xfrm>
          <a:prstGeom prst="rect">
            <a:avLst/>
          </a:prstGeom>
          <a:ln>
            <a:solidFill>
              <a:schemeClr val="bg1"/>
            </a:solid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222" y="8902178"/>
            <a:ext cx="1508758" cy="1005840"/>
          </a:xfrm>
          <a:prstGeom prst="rect">
            <a:avLst/>
          </a:prstGeom>
          <a:ln>
            <a:solidFill>
              <a:schemeClr val="bg1"/>
            </a:solid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222" y="6564704"/>
            <a:ext cx="1508758" cy="1005839"/>
          </a:xfrm>
          <a:prstGeom prst="rect">
            <a:avLst/>
          </a:prstGeom>
          <a:ln>
            <a:solidFill>
              <a:schemeClr val="bg1"/>
            </a:solid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222" y="7733439"/>
            <a:ext cx="1508760" cy="1005840"/>
          </a:xfrm>
          <a:prstGeom prst="rect">
            <a:avLst/>
          </a:prstGeom>
          <a:ln>
            <a:solidFill>
              <a:schemeClr val="bg1"/>
            </a:solid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222" y="3058496"/>
            <a:ext cx="1508758" cy="1005840"/>
          </a:xfrm>
          <a:prstGeom prst="rect">
            <a:avLst/>
          </a:prstGeom>
          <a:ln>
            <a:solidFill>
              <a:schemeClr val="bg1"/>
            </a:solid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5222" y="5395968"/>
            <a:ext cx="1508758" cy="1005840"/>
          </a:xfrm>
          <a:prstGeom prst="rect">
            <a:avLst/>
          </a:prstGeom>
          <a:ln>
            <a:solidFill>
              <a:schemeClr val="bg1"/>
            </a:solidFill>
          </a:ln>
          <a:effectLst>
            <a:outerShdw blurRad="63500" sx="102000" sy="102000" algn="ctr" rotWithShape="0">
              <a:prstClr val="black">
                <a:alpha val="40000"/>
              </a:prstClr>
            </a:outerShdw>
          </a:effectLst>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222" y="4227232"/>
            <a:ext cx="1508760" cy="1005840"/>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246</TotalTime>
  <Words>460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Verdana</vt:lpstr>
      <vt:lpstr>Wingdings</vt:lpstr>
      <vt:lpstr>Wingdings 2</vt:lpstr>
      <vt:lpstr>Wingdings 3</vt:lpstr>
      <vt:lpstr>Apex</vt:lpstr>
      <vt:lpstr>1404 Polly Point Road  Polly Point Plantation Wadmalaw Island, SC 29487  MLS# 17003912 $599,000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60</cp:revision>
  <dcterms:created xsi:type="dcterms:W3CDTF">2006-08-16T00:00:00Z</dcterms:created>
  <dcterms:modified xsi:type="dcterms:W3CDTF">2017-02-28T18:50:28Z</dcterms:modified>
</cp:coreProperties>
</file>