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546A"/>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D85AEDB7-9907-485D-B0B9-B0C3DF921DF0}"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2938725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728271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354909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16173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AEDB7-9907-485D-B0B9-B0C3DF921DF0}" type="datetimeFigureOut">
              <a:rPr lang="en-US" smtClean="0"/>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690652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5AEDB7-9907-485D-B0B9-B0C3DF921DF0}"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284588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5AEDB7-9907-485D-B0B9-B0C3DF921DF0}" type="datetimeFigureOut">
              <a:rPr lang="en-US" smtClean="0"/>
              <a:t>7/19/2017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625887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5AEDB7-9907-485D-B0B9-B0C3DF921DF0}" type="datetimeFigureOut">
              <a:rPr lang="en-US" smtClean="0"/>
              <a:t>7/19/2017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863834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AEDB7-9907-485D-B0B9-B0C3DF921DF0}" type="datetimeFigureOut">
              <a:rPr lang="en-US" smtClean="0"/>
              <a:t>7/19/2017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00410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85AEDB7-9907-485D-B0B9-B0C3DF921DF0}"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2381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85AEDB7-9907-485D-B0B9-B0C3DF921DF0}" type="datetimeFigureOut">
              <a:rPr lang="en-US" smtClean="0"/>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16939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85AEDB7-9907-485D-B0B9-B0C3DF921DF0}" type="datetimeFigureOut">
              <a:rPr lang="en-US" smtClean="0"/>
              <a:t>7/19/2017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7B760DD9-BFFC-4B85-8A95-D3A8D648F509}" type="slidenum">
              <a:rPr lang="en-US" smtClean="0"/>
              <a:t>‹#›</a:t>
            </a:fld>
            <a:endParaRPr lang="en-US"/>
          </a:p>
        </p:txBody>
      </p:sp>
    </p:spTree>
    <p:extLst>
      <p:ext uri="{BB962C8B-B14F-4D97-AF65-F5344CB8AC3E}">
        <p14:creationId xmlns:p14="http://schemas.microsoft.com/office/powerpoint/2010/main" val="789331769"/>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Rectangle 3"/>
          <p:cNvSpPr/>
          <p:nvPr/>
        </p:nvSpPr>
        <p:spPr>
          <a:xfrm>
            <a:off x="0" y="0"/>
            <a:ext cx="7772400" cy="1005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87018" y="704850"/>
            <a:ext cx="6798365" cy="8946046"/>
          </a:xfrm>
          <a:prstGeom prst="roundRect">
            <a:avLst>
              <a:gd name="adj" fmla="val 2340"/>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561" y="787190"/>
            <a:ext cx="6649277" cy="4986957"/>
          </a:xfrm>
          <a:prstGeom prst="roundRect">
            <a:avLst>
              <a:gd name="adj" fmla="val 2902"/>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08757" y="4724974"/>
            <a:ext cx="1402081" cy="1051560"/>
          </a:xfrm>
          <a:prstGeom prst="rect">
            <a:avLst/>
          </a:prstGeom>
          <a:ln>
            <a:solidFill>
              <a:schemeClr val="bg1"/>
            </a:solidFill>
          </a:ln>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1561" y="4724975"/>
            <a:ext cx="1402081" cy="1051560"/>
          </a:xfrm>
          <a:prstGeom prst="rect">
            <a:avLst/>
          </a:prstGeom>
          <a:ln>
            <a:solidFill>
              <a:schemeClr val="bg1"/>
            </a:solidFill>
          </a:ln>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0991" y="4724973"/>
            <a:ext cx="1051560" cy="1051560"/>
          </a:xfrm>
          <a:prstGeom prst="rect">
            <a:avLst/>
          </a:prstGeom>
          <a:ln>
            <a:solidFill>
              <a:schemeClr val="bg1"/>
            </a:solidFill>
          </a:ln>
          <a:effectLst/>
        </p:spPr>
      </p:pic>
      <p:sp>
        <p:nvSpPr>
          <p:cNvPr id="12" name="Rectangle 11"/>
          <p:cNvSpPr/>
          <p:nvPr/>
        </p:nvSpPr>
        <p:spPr>
          <a:xfrm>
            <a:off x="561561" y="5778826"/>
            <a:ext cx="6649277" cy="723275"/>
          </a:xfrm>
          <a:prstGeom prst="rect">
            <a:avLst/>
          </a:prstGeom>
        </p:spPr>
        <p:txBody>
          <a:bodyPr wrap="square">
            <a:spAutoFit/>
          </a:bodyPr>
          <a:lstStyle/>
          <a:p>
            <a:pPr algn="ctr">
              <a:spcAft>
                <a:spcPts val="600"/>
              </a:spcAft>
            </a:pPr>
            <a:r>
              <a:rPr lang="en-US" sz="2000" b="1" dirty="0">
                <a:ln w="3175">
                  <a:noFill/>
                </a:ln>
                <a:solidFill>
                  <a:srgbClr val="44546A"/>
                </a:solidFill>
                <a:effectLst/>
                <a:latin typeface="Arial" panose="020B0604020202020204" pitchFamily="34" charset="0"/>
                <a:cs typeface="Arial" panose="020B0604020202020204" pitchFamily="34" charset="0"/>
              </a:rPr>
              <a:t>1404 Water Oak Cut</a:t>
            </a:r>
          </a:p>
          <a:p>
            <a:pPr algn="ctr">
              <a:spcAft>
                <a:spcPts val="600"/>
              </a:spcAft>
            </a:pPr>
            <a:r>
              <a:rPr lang="en-US" sz="1600" b="1" dirty="0">
                <a:ln w="3175">
                  <a:noFill/>
                </a:ln>
                <a:solidFill>
                  <a:srgbClr val="44546A"/>
                </a:solidFill>
                <a:effectLst/>
                <a:latin typeface="Arial" panose="020B0604020202020204" pitchFamily="34" charset="0"/>
                <a:cs typeface="Arial" panose="020B0604020202020204" pitchFamily="34" charset="0"/>
              </a:rPr>
              <a:t>Dunes West ~ Mount Pleasant ~ MLS# 17017950 ~ $2,175</a:t>
            </a:r>
          </a:p>
        </p:txBody>
      </p:sp>
      <p:sp>
        <p:nvSpPr>
          <p:cNvPr id="13" name="Rectangle 12"/>
          <p:cNvSpPr/>
          <p:nvPr/>
        </p:nvSpPr>
        <p:spPr>
          <a:xfrm>
            <a:off x="494197" y="6537854"/>
            <a:ext cx="6798364" cy="2031325"/>
          </a:xfrm>
          <a:prstGeom prst="rect">
            <a:avLst/>
          </a:prstGeom>
        </p:spPr>
        <p:txBody>
          <a:bodyPr wrap="square">
            <a:spAutoFit/>
          </a:bodyPr>
          <a:lstStyle/>
          <a:p>
            <a:pPr algn="ctr"/>
            <a:r>
              <a:rPr lang="en-US" sz="1400" dirty="0">
                <a:solidFill>
                  <a:schemeClr val="tx2"/>
                </a:solidFill>
                <a:latin typeface="Arial" panose="020B0604020202020204" pitchFamily="34" charset="0"/>
                <a:cs typeface="Arial" panose="020B0604020202020204" pitchFamily="34" charset="0"/>
              </a:rPr>
              <a:t>Brand new "weathered-wood" look plank flooring throughout the house. Interior has just been fully painted a calming gray. The house has a particular "cozy cottage" look and feel. Large walk-in closet in master bedroom. Screen porch is shaded and breezy under the large pines. The Palmetto Hall neighborhood subsection is outside the entrance gates at Dunes West. Tenant has option to join Dunes West Swim &amp; Racquet Club, if desired. 4 ceiling fans. Enjoy a full-size 2-car side-load garage. Washer, dryer and refrigerator included. Lawn care is included in the monthly rental rate, tenants may opt to do their own yard work for a $70 monthly rent deduction. The Listing Agent is the owner of this property.</a:t>
            </a:r>
            <a:endParaRPr lang="en-US" sz="1200" b="1" i="1" dirty="0">
              <a:solidFill>
                <a:schemeClr val="tx2"/>
              </a:solidFill>
              <a:latin typeface="Arial" panose="020B0604020202020204" pitchFamily="34" charset="0"/>
              <a:cs typeface="Arial" panose="020B0604020202020204" pitchFamily="34" charset="0"/>
            </a:endParaRPr>
          </a:p>
        </p:txBody>
      </p:sp>
      <p:sp>
        <p:nvSpPr>
          <p:cNvPr id="14" name="Rectangle 13"/>
          <p:cNvSpPr/>
          <p:nvPr/>
        </p:nvSpPr>
        <p:spPr>
          <a:xfrm>
            <a:off x="487017" y="8627120"/>
            <a:ext cx="6798366" cy="954107"/>
          </a:xfrm>
          <a:prstGeom prst="rect">
            <a:avLst/>
          </a:prstGeom>
        </p:spPr>
        <p:txBody>
          <a:bodyPr wrap="square">
            <a:spAutoFit/>
          </a:bodyPr>
          <a:lstStyle/>
          <a:p>
            <a:pPr algn="ctr"/>
            <a:r>
              <a:rPr lang="en-US" sz="1600" b="1" dirty="0">
                <a:solidFill>
                  <a:schemeClr val="tx2"/>
                </a:solidFill>
                <a:latin typeface="Arial" panose="020B0604020202020204" pitchFamily="34" charset="0"/>
                <a:cs typeface="Arial" panose="020B0604020202020204" pitchFamily="34" charset="0"/>
              </a:rPr>
              <a:t>John Crowley</a:t>
            </a:r>
          </a:p>
          <a:p>
            <a:pPr algn="ctr"/>
            <a:endParaRPr lang="en-US" sz="1050" b="1"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843-819-4951</a:t>
            </a:r>
          </a:p>
          <a:p>
            <a:pPr algn="ctr"/>
            <a:r>
              <a:rPr lang="en-US" sz="1400" dirty="0">
                <a:solidFill>
                  <a:schemeClr val="tx2"/>
                </a:solidFill>
                <a:latin typeface="Arial" panose="020B0604020202020204" pitchFamily="34" charset="0"/>
                <a:cs typeface="Arial" panose="020B0604020202020204" pitchFamily="34" charset="0"/>
              </a:rPr>
              <a:t>john.crowley@agentowned.com</a:t>
            </a:r>
            <a:endParaRPr lang="en-US" sz="1100" dirty="0">
              <a:solidFill>
                <a:schemeClr val="tx2"/>
              </a:solidFill>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9693" y="8641451"/>
            <a:ext cx="734186" cy="925445"/>
          </a:xfrm>
          <a:prstGeom prst="roundRect">
            <a:avLst>
              <a:gd name="adj" fmla="val 19262"/>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01089" y="8689836"/>
            <a:ext cx="1809750" cy="828675"/>
          </a:xfrm>
          <a:prstGeom prst="rect">
            <a:avLst/>
          </a:prstGeom>
        </p:spPr>
      </p:pic>
      <p:sp>
        <p:nvSpPr>
          <p:cNvPr id="17" name="Rectangle 16"/>
          <p:cNvSpPr/>
          <p:nvPr/>
        </p:nvSpPr>
        <p:spPr>
          <a:xfrm>
            <a:off x="0" y="9712852"/>
            <a:ext cx="7772400" cy="246221"/>
          </a:xfrm>
          <a:prstGeom prst="rect">
            <a:avLst/>
          </a:prstGeom>
        </p:spPr>
        <p:txBody>
          <a:bodyPr wrap="square">
            <a:spAutoFit/>
          </a:bodyPr>
          <a:lstStyle/>
          <a:p>
            <a:pPr algn="ctr"/>
            <a:r>
              <a:rPr lang="en-US" sz="1000" dirty="0" err="1">
                <a:solidFill>
                  <a:schemeClr val="bg1"/>
                </a:solidFill>
                <a:latin typeface="Arial" panose="020B0604020202020204" pitchFamily="34" charset="0"/>
                <a:cs typeface="Arial" panose="020B0604020202020204" pitchFamily="34" charset="0"/>
              </a:rPr>
              <a:t>AgentOwned</a:t>
            </a:r>
            <a:r>
              <a:rPr lang="en-US" sz="1000" dirty="0">
                <a:solidFill>
                  <a:schemeClr val="bg1"/>
                </a:solidFill>
                <a:latin typeface="Arial" panose="020B0604020202020204" pitchFamily="34" charset="0"/>
                <a:cs typeface="Arial" panose="020B0604020202020204" pitchFamily="34" charset="0"/>
              </a:rPr>
              <a:t> Preferred Group | 1400-G Palm Blvd | Isle Of Palms, SC 29451</a:t>
            </a:r>
          </a:p>
        </p:txBody>
      </p:sp>
      <p:sp>
        <p:nvSpPr>
          <p:cNvPr id="18" name="Rectangle 17"/>
          <p:cNvSpPr/>
          <p:nvPr/>
        </p:nvSpPr>
        <p:spPr>
          <a:xfrm>
            <a:off x="0" y="38033"/>
            <a:ext cx="7772400" cy="646331"/>
          </a:xfrm>
          <a:prstGeom prst="rect">
            <a:avLst/>
          </a:prstGeom>
        </p:spPr>
        <p:txBody>
          <a:bodyPr wrap="square" anchor="ctr">
            <a:spAutoFit/>
          </a:bodyPr>
          <a:lstStyle/>
          <a:p>
            <a:pPr algn="ctr"/>
            <a:r>
              <a:rPr lang="en-US" sz="3600" dirty="0">
                <a:solidFill>
                  <a:schemeClr val="bg1"/>
                </a:solidFill>
                <a:effectLst>
                  <a:outerShdw blurRad="38100" dist="38100" dir="2700000" algn="tl">
                    <a:srgbClr val="000000">
                      <a:alpha val="43137"/>
                    </a:srgbClr>
                  </a:outerShdw>
                </a:effectLst>
                <a:latin typeface="Rage Italic" panose="03070502040507070304" pitchFamily="66" charset="0"/>
              </a:rPr>
              <a:t>Dunes West Rental Ready for a New Family</a:t>
            </a: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09900" y="4724974"/>
            <a:ext cx="1402081" cy="1051560"/>
          </a:xfrm>
          <a:prstGeom prst="rect">
            <a:avLst/>
          </a:prstGeom>
          <a:ln>
            <a:solidFill>
              <a:schemeClr val="bg1"/>
            </a:solid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09330" y="4724974"/>
            <a:ext cx="1402080" cy="1051560"/>
          </a:xfrm>
          <a:prstGeom prst="rect">
            <a:avLst/>
          </a:prstGeom>
          <a:ln>
            <a:solidFill>
              <a:schemeClr val="bg1"/>
            </a:solidFill>
          </a:ln>
          <a:effectLst/>
        </p:spPr>
      </p:pic>
    </p:spTree>
    <p:extLst>
      <p:ext uri="{BB962C8B-B14F-4D97-AF65-F5344CB8AC3E}">
        <p14:creationId xmlns:p14="http://schemas.microsoft.com/office/powerpoint/2010/main" val="1116280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TotalTime>
  <Words>179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Rage Italic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10</cp:revision>
  <dcterms:created xsi:type="dcterms:W3CDTF">2015-08-22T17:48:47Z</dcterms:created>
  <dcterms:modified xsi:type="dcterms:W3CDTF">2017-07-19T10:52:15Z</dcterms:modified>
</cp:coreProperties>
</file>