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0" y="-24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9/15/2015</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9/15/2015</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9/15/2015</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9/15/2015</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9/15/2015</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9/15/2015</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g"/><Relationship Id="rId7" Type="http://schemas.openxmlformats.org/officeDocument/2006/relationships/image" Target="../media/image8.jpe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72" y="426917"/>
            <a:ext cx="7772400" cy="437368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76200" y="8839200"/>
            <a:ext cx="79248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2097002" y="4828476"/>
            <a:ext cx="3568810" cy="1267524"/>
          </a:xfrm>
          <a:ln>
            <a:noFill/>
          </a:ln>
        </p:spPr>
        <p:txBody>
          <a:bodyPr anchor="ctr">
            <a:noAutofit/>
          </a:bodyPr>
          <a:lstStyle/>
          <a:p>
            <a:pPr algn="ctr"/>
            <a:r>
              <a:rPr lang="en-US" sz="2800" dirty="0">
                <a:solidFill>
                  <a:schemeClr val="tx1"/>
                </a:solidFill>
                <a:effectLst>
                  <a:outerShdw blurRad="38100" dist="38100" dir="2700000" algn="tl">
                    <a:srgbClr val="000000">
                      <a:alpha val="43137"/>
                    </a:srgbClr>
                  </a:outerShdw>
                </a:effectLst>
              </a:rPr>
              <a:t>1405 Edmund Court</a:t>
            </a:r>
            <a:r>
              <a:rPr lang="en-US" sz="2800" dirty="0">
                <a:solidFill>
                  <a:schemeClr val="tx1"/>
                </a:solidFill>
                <a:effectLst>
                  <a:outerShdw blurRad="38100" dist="38100" dir="2700000" algn="tl">
                    <a:srgbClr val="000000">
                      <a:alpha val="43137"/>
                    </a:srgbClr>
                  </a:outerShdw>
                </a:effectLst>
              </a:rPr>
              <a:t/>
            </a:r>
            <a:br>
              <a:rPr lang="en-US" sz="2800" dirty="0">
                <a:solidFill>
                  <a:schemeClr val="tx1"/>
                </a:solidFill>
                <a:effectLst>
                  <a:outerShdw blurRad="38100" dist="38100" dir="2700000" algn="tl">
                    <a:srgbClr val="000000">
                      <a:alpha val="43137"/>
                    </a:srgbClr>
                  </a:outerShdw>
                </a:effectLst>
              </a:rPr>
            </a:br>
            <a:r>
              <a:rPr lang="da-DK" sz="2000" dirty="0">
                <a:solidFill>
                  <a:schemeClr val="tx1"/>
                </a:solidFill>
                <a:effectLst>
                  <a:outerShdw blurRad="38100" dist="38100" dir="2700000" algn="tl">
                    <a:srgbClr val="000000">
                      <a:alpha val="43137"/>
                    </a:srgbClr>
                  </a:outerShdw>
                </a:effectLst>
              </a:rPr>
              <a:t>Summerville, SC </a:t>
            </a:r>
            <a:r>
              <a:rPr lang="da-DK" sz="2000" dirty="0" smtClean="0">
                <a:solidFill>
                  <a:schemeClr val="tx1"/>
                </a:solidFill>
                <a:effectLst>
                  <a:outerShdw blurRad="38100" dist="38100" dir="2700000" algn="tl">
                    <a:srgbClr val="000000">
                      <a:alpha val="43137"/>
                    </a:srgbClr>
                  </a:outerShdw>
                </a:effectLst>
              </a:rPr>
              <a:t>29483</a:t>
            </a:r>
            <a:r>
              <a:rPr lang="da-DK" sz="2000" dirty="0">
                <a:solidFill>
                  <a:schemeClr val="tx1"/>
                </a:solidFill>
                <a:effectLst>
                  <a:outerShdw blurRad="38100" dist="38100" dir="2700000" algn="tl">
                    <a:srgbClr val="000000">
                      <a:alpha val="43137"/>
                    </a:srgbClr>
                  </a:outerShdw>
                </a:effectLst>
              </a:rPr>
              <a:t/>
            </a:r>
            <a:br>
              <a:rPr lang="da-DK" sz="2000" dirty="0">
                <a:solidFill>
                  <a:schemeClr val="tx1"/>
                </a:solidFill>
                <a:effectLst>
                  <a:outerShdw blurRad="38100" dist="38100" dir="2700000" algn="tl">
                    <a:srgbClr val="000000">
                      <a:alpha val="43137"/>
                    </a:srgbClr>
                  </a:outerShdw>
                </a:effectLst>
              </a:rPr>
            </a:br>
            <a:r>
              <a:rPr lang="da-DK" sz="2000" dirty="0">
                <a:solidFill>
                  <a:schemeClr val="tx1"/>
                </a:solidFill>
                <a:effectLst>
                  <a:outerShdw blurRad="38100" dist="38100" dir="2700000" algn="tl">
                    <a:srgbClr val="000000">
                      <a:alpha val="43137"/>
                    </a:srgbClr>
                  </a:outerShdw>
                </a:effectLst>
              </a:rPr>
              <a:t>MLS# </a:t>
            </a:r>
            <a:r>
              <a:rPr lang="da-DK" sz="2000" dirty="0" smtClean="0">
                <a:solidFill>
                  <a:schemeClr val="tx1"/>
                </a:solidFill>
                <a:effectLst>
                  <a:outerShdw blurRad="38100" dist="38100" dir="2700000" algn="tl">
                    <a:srgbClr val="000000">
                      <a:alpha val="43137"/>
                    </a:srgbClr>
                  </a:outerShdw>
                </a:effectLst>
              </a:rPr>
              <a:t>15024063 ~ $266,900</a:t>
            </a:r>
            <a:endParaRPr lang="en-US" sz="1400" b="1" i="1" dirty="0">
              <a:solidFill>
                <a:srgbClr val="FFFF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3438" y="8887230"/>
            <a:ext cx="7780020" cy="1036320"/>
          </a:xfrm>
        </p:spPr>
        <p:txBody>
          <a:bodyPr>
            <a:normAutofit fontScale="70000" lnSpcReduction="20000"/>
          </a:bodyPr>
          <a:lstStyle/>
          <a:p>
            <a:pPr algn="ctr"/>
            <a:r>
              <a:rPr lang="it-IT" sz="3400" b="1" dirty="0" smtClean="0">
                <a:solidFill>
                  <a:schemeClr val="tx1"/>
                </a:solidFill>
              </a:rPr>
              <a:t>Randy Spear</a:t>
            </a:r>
            <a:endParaRPr lang="it-IT" sz="3400" b="1" dirty="0">
              <a:solidFill>
                <a:schemeClr val="tx1"/>
              </a:solidFill>
            </a:endParaRPr>
          </a:p>
          <a:p>
            <a:pPr algn="ctr"/>
            <a:r>
              <a:rPr lang="it-IT" sz="2500" dirty="0" smtClean="0">
                <a:solidFill>
                  <a:schemeClr val="tx1"/>
                </a:solidFill>
              </a:rPr>
              <a:t>843-568-2800 </a:t>
            </a:r>
            <a:r>
              <a:rPr lang="it-IT" sz="2500" dirty="0">
                <a:solidFill>
                  <a:schemeClr val="tx1"/>
                </a:solidFill>
              </a:rPr>
              <a:t>M</a:t>
            </a:r>
          </a:p>
          <a:p>
            <a:pPr algn="ctr"/>
            <a:r>
              <a:rPr lang="it-IT" sz="2500" smtClean="0">
                <a:solidFill>
                  <a:schemeClr val="tx1"/>
                </a:solidFill>
              </a:rPr>
              <a:t>rspear@carolinaone.com</a:t>
            </a:r>
            <a:endParaRPr lang="it-IT" sz="2500" dirty="0">
              <a:solidFill>
                <a:schemeClr val="tx1"/>
              </a:solidFill>
            </a:endParaRPr>
          </a:p>
        </p:txBody>
      </p:sp>
      <p:sp>
        <p:nvSpPr>
          <p:cNvPr id="4" name="Rectangle 3"/>
          <p:cNvSpPr/>
          <p:nvPr/>
        </p:nvSpPr>
        <p:spPr>
          <a:xfrm>
            <a:off x="372" y="0"/>
            <a:ext cx="7772400" cy="523220"/>
          </a:xfrm>
          <a:prstGeom prst="rect">
            <a:avLst/>
          </a:prstGeom>
        </p:spPr>
        <p:txBody>
          <a:bodyPr wrap="square">
            <a:spAutoFit/>
          </a:bodyPr>
          <a:lstStyle/>
          <a:p>
            <a:pPr algn="ctr"/>
            <a:r>
              <a:rPr lang="en-US" sz="2800" i="1" dirty="0">
                <a:solidFill>
                  <a:srgbClr val="FFFF00"/>
                </a:solidFill>
                <a:effectLst>
                  <a:outerShdw blurRad="38100" dist="38100" dir="2700000" algn="tl">
                    <a:srgbClr val="000000">
                      <a:alpha val="43137"/>
                    </a:srgbClr>
                  </a:outerShdw>
                </a:effectLst>
              </a:rPr>
              <a:t>Dual </a:t>
            </a:r>
            <a:r>
              <a:rPr lang="en-US" sz="2800" i="1" dirty="0" smtClean="0">
                <a:solidFill>
                  <a:srgbClr val="FFFF00"/>
                </a:solidFill>
                <a:effectLst>
                  <a:outerShdw blurRad="38100" dist="38100" dir="2700000" algn="tl">
                    <a:srgbClr val="000000">
                      <a:alpha val="43137"/>
                    </a:srgbClr>
                  </a:outerShdw>
                </a:effectLst>
              </a:rPr>
              <a:t>Masters ~ 5 Bedrooms ~ Myers Mill</a:t>
            </a:r>
            <a:endParaRPr lang="en-US" sz="2400" i="1" dirty="0">
              <a:solidFill>
                <a:srgbClr val="FFFF00"/>
              </a:solidFill>
              <a:effectLst>
                <a:outerShdw blurRad="38100" dist="38100" dir="2700000" algn="tl">
                  <a:srgbClr val="000000">
                    <a:alpha val="43137"/>
                  </a:srgbClr>
                </a:outerShdw>
              </a:effectLst>
            </a:endParaRPr>
          </a:p>
        </p:txBody>
      </p:sp>
      <p:sp>
        <p:nvSpPr>
          <p:cNvPr id="5" name="Rectangle 4"/>
          <p:cNvSpPr/>
          <p:nvPr/>
        </p:nvSpPr>
        <p:spPr>
          <a:xfrm>
            <a:off x="62925" y="6019800"/>
            <a:ext cx="7647295" cy="1815882"/>
          </a:xfrm>
          <a:prstGeom prst="rect">
            <a:avLst/>
          </a:prstGeom>
        </p:spPr>
        <p:txBody>
          <a:bodyPr wrap="square">
            <a:spAutoFit/>
          </a:bodyPr>
          <a:lstStyle/>
          <a:p>
            <a:pPr algn="ctr"/>
            <a:r>
              <a:rPr lang="en-US" sz="1600" dirty="0"/>
              <a:t>Beautiful home located on a </a:t>
            </a:r>
            <a:r>
              <a:rPr lang="en-US" sz="1600" dirty="0" smtClean="0"/>
              <a:t>cul-de-sac </a:t>
            </a:r>
            <a:r>
              <a:rPr lang="en-US" sz="1600" dirty="0"/>
              <a:t>drive offers comfortable living quarters for the entire family. Master bedroom on the first floor guest Master Bedroom on the </a:t>
            </a:r>
            <a:r>
              <a:rPr lang="en-US" sz="1600" dirty="0" smtClean="0"/>
              <a:t>second </a:t>
            </a:r>
            <a:r>
              <a:rPr lang="en-US" sz="1600" dirty="0"/>
              <a:t>floor with three additional bedrooms. Formal dining room and living room/office. Large open 2 story great room with gas fireplace. Kitchen has upgraded cabinets, tiled back splash and </a:t>
            </a:r>
            <a:r>
              <a:rPr lang="en-US" sz="1600" dirty="0" err="1" smtClean="0"/>
              <a:t>SileStone</a:t>
            </a:r>
            <a:r>
              <a:rPr lang="en-US" sz="1600" dirty="0" smtClean="0"/>
              <a:t> </a:t>
            </a:r>
            <a:r>
              <a:rPr lang="en-US" sz="1600" dirty="0"/>
              <a:t>counter tops. Breakfast area opens to a large sun room with exit to the patio and large fenced in yard. Home is in great shape with remarkable potential for your life style of living. Great family neighborhood with many fun amenities!</a:t>
            </a:r>
            <a:endParaRPr lang="en-US" sz="1600" dirty="0"/>
          </a:p>
        </p:txBody>
      </p:sp>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84220" y="8893326"/>
            <a:ext cx="679730"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914711"/>
            <a:ext cx="1943100" cy="981358"/>
            <a:chOff x="-7620" y="8899073"/>
            <a:chExt cx="1943100" cy="981358"/>
          </a:xfrm>
        </p:grpSpPr>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t>Carolina One Real Estate</a:t>
              </a:r>
            </a:p>
            <a:p>
              <a:pPr lvl="0" algn="ctr"/>
              <a:r>
                <a:rPr lang="en-US" sz="900" dirty="0"/>
                <a:t>1530 Trolley Road</a:t>
              </a:r>
            </a:p>
            <a:p>
              <a:pPr lvl="0" algn="ctr"/>
              <a:r>
                <a:rPr lang="en-US" sz="900" dirty="0"/>
                <a:t>Summerville, SC 29485</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grpSp>
        <p:nvGrpSpPr>
          <p:cNvPr id="12" name="Group 11"/>
          <p:cNvGrpSpPr/>
          <p:nvPr/>
        </p:nvGrpSpPr>
        <p:grpSpPr>
          <a:xfrm>
            <a:off x="105768" y="7880746"/>
            <a:ext cx="7561609" cy="769722"/>
            <a:chOff x="105207" y="7880746"/>
            <a:chExt cx="7561609" cy="769722"/>
          </a:xfrm>
        </p:grpSpPr>
        <p:pic>
          <p:nvPicPr>
            <p:cNvPr id="1030"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05207" y="7880746"/>
              <a:ext cx="1367858" cy="769721"/>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653644" y="7880746"/>
              <a:ext cx="1367859" cy="769721"/>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750519" y="7880746"/>
              <a:ext cx="1367858" cy="769721"/>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98956" y="7880746"/>
              <a:ext cx="1367860" cy="769721"/>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202082" y="7880748"/>
              <a:ext cx="1367858" cy="769720"/>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grpSp>
      <p:pic>
        <p:nvPicPr>
          <p:cNvPr id="22" name="Picture 7"/>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98864" y="4945488"/>
            <a:ext cx="1836615" cy="1033500"/>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7"/>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827335" y="4945489"/>
            <a:ext cx="1836615" cy="1033499"/>
          </a:xfrm>
          <a:prstGeom prst="rect">
            <a:avLst/>
          </a:prstGeom>
          <a:noFill/>
          <a:ln w="31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003766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159</TotalTime>
  <Words>143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Tw Cen MT</vt:lpstr>
      <vt:lpstr>Wingdings</vt:lpstr>
      <vt:lpstr>Wingdings 2</vt:lpstr>
      <vt:lpstr>Median</vt:lpstr>
      <vt:lpstr>1405 Edmund Court Summerville, SC 29483 MLS# 15024063 ~ $266,900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 Thomas</cp:lastModifiedBy>
  <cp:revision>22</cp:revision>
  <dcterms:created xsi:type="dcterms:W3CDTF">2006-08-16T00:00:00Z</dcterms:created>
  <dcterms:modified xsi:type="dcterms:W3CDTF">2015-09-15T16:59:28Z</dcterms:modified>
</cp:coreProperties>
</file>