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7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85648"/>
          </a:xfrm>
          <a:prstGeom prst="rect">
            <a:avLst/>
          </a:prstGeom>
        </p:spPr>
      </p:pic>
      <p:sp>
        <p:nvSpPr>
          <p:cNvPr id="2" name="Title 1"/>
          <p:cNvSpPr>
            <a:spLocks noGrp="1"/>
          </p:cNvSpPr>
          <p:nvPr>
            <p:ph type="ctrTitle"/>
          </p:nvPr>
        </p:nvSpPr>
        <p:spPr>
          <a:xfrm>
            <a:off x="-9940" y="16488"/>
            <a:ext cx="7782339" cy="1278911"/>
          </a:xfrm>
        </p:spPr>
        <p:txBody>
          <a:bodyPr>
            <a:noAutofit/>
          </a:bodyPr>
          <a:lstStyle/>
          <a:p>
            <a:pPr algn="l"/>
            <a:r>
              <a:rPr lang="en-US" sz="2800"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rPr>
              <a:t>Park Circle Open House</a:t>
            </a:r>
            <a:br>
              <a:rPr lang="en-US" sz="2800"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rPr>
            </a:br>
            <a:r>
              <a:rPr lang="en-US" sz="2800"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rPr>
              <a:t>Thursday August 3</a:t>
            </a:r>
            <a:r>
              <a:rPr lang="en-US" sz="2800" baseline="30000"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rPr>
              <a:t>rd</a:t>
            </a:r>
            <a:br>
              <a:rPr lang="en-US" sz="2800"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rPr>
            </a:br>
            <a:r>
              <a:rPr lang="en-US" sz="2800"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rPr>
              <a:t>12-1:30</a:t>
            </a:r>
            <a:endParaRPr lang="en-US" sz="1800" i="1" dirty="0">
              <a:ln w="3175">
                <a:solidFill>
                  <a:srgbClr val="FFC000"/>
                </a:solidFill>
              </a:ln>
              <a:solidFill>
                <a:srgbClr val="FFFF00"/>
              </a:solidFill>
              <a:effectLst>
                <a:outerShdw blurRad="50800" dist="38100" dir="5400000" algn="t" rotWithShape="0">
                  <a:prstClr val="black">
                    <a:alpha val="40000"/>
                  </a:prstClr>
                </a:outerShdw>
              </a:effectLst>
              <a:latin typeface="Georgia" panose="02040502050405020303" pitchFamily="18" charset="0"/>
            </a:endParaRPr>
          </a:p>
        </p:txBody>
      </p:sp>
      <p:sp>
        <p:nvSpPr>
          <p:cNvPr id="13" name="Rectangle 12"/>
          <p:cNvSpPr/>
          <p:nvPr/>
        </p:nvSpPr>
        <p:spPr>
          <a:xfrm>
            <a:off x="2362200" y="9010032"/>
            <a:ext cx="3048000" cy="969496"/>
          </a:xfrm>
          <a:prstGeom prst="rect">
            <a:avLst/>
          </a:prstGeom>
        </p:spPr>
        <p:txBody>
          <a:bodyPr wrap="square">
            <a:spAutoFit/>
          </a:bodyPr>
          <a:lstStyle/>
          <a:p>
            <a:pPr algn="ctr"/>
            <a:r>
              <a:rPr lang="en-US" sz="1200" b="1" dirty="0">
                <a:latin typeface="Georgia" panose="02040502050405020303" pitchFamily="18" charset="0"/>
              </a:rPr>
              <a:t>Kay Kennerty</a:t>
            </a:r>
            <a:br>
              <a:rPr lang="en-US" sz="1200" b="1" dirty="0">
                <a:latin typeface="Georgia" panose="02040502050405020303" pitchFamily="18" charset="0"/>
              </a:rPr>
            </a:br>
            <a:r>
              <a:rPr lang="en-US" sz="1200" i="1" dirty="0">
                <a:latin typeface="Georgia" panose="02040502050405020303" pitchFamily="18" charset="0"/>
              </a:rPr>
              <a:t>MBA, ABR, CRS, GRI</a:t>
            </a:r>
          </a:p>
          <a:p>
            <a:pPr algn="ctr"/>
            <a:r>
              <a:rPr lang="en-US" sz="1100" dirty="0">
                <a:latin typeface="Georgia" panose="02040502050405020303" pitchFamily="18" charset="0"/>
              </a:rPr>
              <a:t>843-345-5011</a:t>
            </a:r>
          </a:p>
          <a:p>
            <a:pPr algn="ctr"/>
            <a:r>
              <a:rPr lang="en-US" sz="1100">
                <a:latin typeface="Georgia" panose="02040502050405020303" pitchFamily="18" charset="0"/>
              </a:rPr>
              <a:t>KKennerty@aol.com</a:t>
            </a:r>
            <a:br>
              <a:rPr lang="en-US" sz="1100">
                <a:latin typeface="Georgia" panose="02040502050405020303" pitchFamily="18" charset="0"/>
              </a:rPr>
            </a:br>
            <a:r>
              <a:rPr lang="en-US" sz="1100">
                <a:latin typeface="Georgia" panose="02040502050405020303" pitchFamily="18" charset="0"/>
              </a:rPr>
              <a:t>www.KayKennertyHomes.com</a:t>
            </a:r>
            <a:endParaRPr lang="en-US" sz="1200" dirty="0">
              <a:latin typeface="Georgia" panose="02040502050405020303"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5098" y="9004598"/>
            <a:ext cx="740522" cy="9803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oup 11"/>
          <p:cNvGrpSpPr/>
          <p:nvPr/>
        </p:nvGrpSpPr>
        <p:grpSpPr>
          <a:xfrm>
            <a:off x="5638800" y="8931160"/>
            <a:ext cx="2190750" cy="1127240"/>
            <a:chOff x="5513705" y="8906985"/>
            <a:chExt cx="2190750" cy="1127240"/>
          </a:xfrm>
        </p:grpSpPr>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704205" y="8906985"/>
              <a:ext cx="1809750" cy="809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13705" y="9726448"/>
              <a:ext cx="2190750" cy="307777"/>
            </a:xfrm>
            <a:prstGeom prst="rect">
              <a:avLst/>
            </a:prstGeom>
          </p:spPr>
          <p:txBody>
            <a:bodyPr wrap="square">
              <a:spAutoFit/>
            </a:bodyPr>
            <a:lstStyle/>
            <a:p>
              <a:pPr algn="ctr"/>
              <a:r>
                <a:rPr lang="en-US" sz="700" dirty="0">
                  <a:latin typeface="Georgia" panose="02040502050405020303" pitchFamily="18" charset="0"/>
                </a:rPr>
                <a:t>The AgentOwned Realty Company</a:t>
              </a:r>
            </a:p>
            <a:p>
              <a:pPr algn="ctr"/>
              <a:r>
                <a:rPr lang="en-US" sz="700" dirty="0">
                  <a:latin typeface="Georgia" panose="02040502050405020303" pitchFamily="18" charset="0"/>
                </a:rPr>
                <a:t>824 Johnnie </a:t>
              </a:r>
              <a:r>
                <a:rPr lang="en-US" sz="700" dirty="0" err="1">
                  <a:latin typeface="Georgia" panose="02040502050405020303" pitchFamily="18" charset="0"/>
                </a:rPr>
                <a:t>Dodds</a:t>
              </a:r>
              <a:r>
                <a:rPr lang="en-US" sz="700" dirty="0">
                  <a:latin typeface="Georgia" panose="02040502050405020303" pitchFamily="18" charset="0"/>
                </a:rPr>
                <a:t> Blvd, Mt. Pleasant, SC 29464</a:t>
              </a:r>
            </a:p>
          </p:txBody>
        </p:sp>
      </p:grpSp>
      <p:sp>
        <p:nvSpPr>
          <p:cNvPr id="3" name="Rectangle 2"/>
          <p:cNvSpPr/>
          <p:nvPr/>
        </p:nvSpPr>
        <p:spPr>
          <a:xfrm>
            <a:off x="-1" y="6230878"/>
            <a:ext cx="7772401" cy="1569660"/>
          </a:xfrm>
          <a:prstGeom prst="rect">
            <a:avLst/>
          </a:prstGeom>
        </p:spPr>
        <p:txBody>
          <a:bodyPr wrap="square" numCol="1">
            <a:spAutoFit/>
          </a:bodyPr>
          <a:lstStyle/>
          <a:p>
            <a:pPr algn="ctr"/>
            <a:r>
              <a:rPr lang="en-US" sz="1200" dirty="0">
                <a:latin typeface="Georgia" panose="02040502050405020303" pitchFamily="18" charset="0"/>
              </a:rPr>
              <a:t>1405 Iroquois is the perfect home for living in the popular Park Circle with a large fenced back yard. The house was fully renovated about ten years ago and recently updated for immediate move-in. In June 2017, interior painted soft grey, exterior pressure washed and painted, deck pressure washed, new appliance package of stove-dishwasher-refrigerator installed, new carpet in Master bedroom installed, new glaze in hall bathroom applied to tile and bath, windows washed. New roof 2017. Huge deck. Backyard can accommodate additions to house, boats, garage, whatever zoning allows on this large 0.34 acre lot. Abundant natural light shines into roomy living/dining room combo. Granite counter-tops compliment wood cabinets. Nearby I-26 and I-526 nearby makes Park Circle central for Chas. Area</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273" y="5257800"/>
            <a:ext cx="1371600" cy="915114"/>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30900" y="5257800"/>
            <a:ext cx="1371600" cy="915114"/>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04527" y="5257800"/>
            <a:ext cx="1371600" cy="915114"/>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51781" y="5257800"/>
            <a:ext cx="1371600" cy="915114"/>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78154" y="5257800"/>
            <a:ext cx="1371600" cy="915114"/>
          </a:xfrm>
          <a:prstGeom prst="rect">
            <a:avLst/>
          </a:prstGeom>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273" y="7858503"/>
            <a:ext cx="1371599" cy="915114"/>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30900" y="7858503"/>
            <a:ext cx="1371599" cy="915114"/>
          </a:xfrm>
          <a:prstGeom prst="rect">
            <a:avLst/>
          </a:prstGeom>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204527" y="7858503"/>
            <a:ext cx="1371599" cy="915114"/>
          </a:xfrm>
          <a:prstGeom prst="rect">
            <a:avLst/>
          </a:prstGeom>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351781" y="7858503"/>
            <a:ext cx="1371599" cy="915114"/>
          </a:xfrm>
          <a:prstGeom prst="rect">
            <a:avLst/>
          </a:prstGeom>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78154" y="7858503"/>
            <a:ext cx="1371599" cy="915114"/>
          </a:xfrm>
          <a:prstGeom prst="rect">
            <a:avLst/>
          </a:prstGeom>
        </p:spPr>
      </p:pic>
      <p:sp>
        <p:nvSpPr>
          <p:cNvPr id="31" name="Title 1"/>
          <p:cNvSpPr txBox="1">
            <a:spLocks/>
          </p:cNvSpPr>
          <p:nvPr/>
        </p:nvSpPr>
        <p:spPr>
          <a:xfrm>
            <a:off x="0" y="3886200"/>
            <a:ext cx="7772400" cy="129540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800" dirty="0">
                <a:latin typeface="Georgia" panose="02040502050405020303" pitchFamily="18" charset="0"/>
              </a:rPr>
              <a:t>1405 Iroquois Street</a:t>
            </a:r>
            <a:br>
              <a:rPr lang="en-US" sz="2800" dirty="0">
                <a:latin typeface="Georgia" panose="02040502050405020303" pitchFamily="18" charset="0"/>
              </a:rPr>
            </a:br>
            <a:r>
              <a:rPr lang="en-US" sz="1800" i="1" dirty="0">
                <a:latin typeface="Georgia" panose="02040502050405020303" pitchFamily="18" charset="0"/>
              </a:rPr>
              <a:t>North Charleston</a:t>
            </a:r>
          </a:p>
          <a:p>
            <a:pPr algn="r"/>
            <a:r>
              <a:rPr lang="en-US" sz="1800" i="1" dirty="0">
                <a:latin typeface="Georgia" panose="02040502050405020303" pitchFamily="18" charset="0"/>
              </a:rPr>
              <a:t>MLS# 17018499</a:t>
            </a:r>
          </a:p>
          <a:p>
            <a:pPr algn="r"/>
            <a:r>
              <a:rPr lang="en-US" sz="1800" i="1" dirty="0">
                <a:latin typeface="Georgia" panose="02040502050405020303" pitchFamily="18" charset="0"/>
              </a:rPr>
              <a:t>$282,400</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164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Park Circle Open House Thursday August 3rd 12-1:30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25</cp:revision>
  <dcterms:created xsi:type="dcterms:W3CDTF">2006-08-16T00:00:00Z</dcterms:created>
  <dcterms:modified xsi:type="dcterms:W3CDTF">2017-08-01T21:25:11Z</dcterms:modified>
</cp:coreProperties>
</file>