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2383" y="77"/>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7/19/2021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gif"/><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1212385" y="629580"/>
            <a:ext cx="5804831" cy="406021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333538" y="9067801"/>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Subtitle 2"/>
          <p:cNvSpPr>
            <a:spLocks noGrp="1"/>
          </p:cNvSpPr>
          <p:nvPr>
            <p:ph type="subTitle" idx="1"/>
          </p:nvPr>
        </p:nvSpPr>
        <p:spPr>
          <a:xfrm>
            <a:off x="236562" y="5822596"/>
            <a:ext cx="7756476" cy="1828800"/>
          </a:xfrm>
        </p:spPr>
        <p:txBody>
          <a:bodyPr anchor="ctr">
            <a:noAutofit/>
          </a:bodyPr>
          <a:lstStyle/>
          <a:p>
            <a:r>
              <a:rPr lang="en-US" sz="1600" dirty="0">
                <a:solidFill>
                  <a:schemeClr val="bg1"/>
                </a:solidFill>
                <a:latin typeface="Georgia" panose="02040502050405020303" pitchFamily="18" charset="0"/>
                <a:cs typeface="Microsoft Sans Serif" panose="020B0604020202020204" pitchFamily="34" charset="0"/>
              </a:rPr>
              <a:t>Beautiful home located in the highly desired Eagle Landing subdivision. This home has a very comfortable feel, 4 bedrooms and 2.5 baths. All of the rooms are spacious. The home backs up to a former Golf course which is now a lush park green space, with wonderful views. A perfect venue for morning and evening walks. Eagle Landing is convenient to shopping and restaurants. Just 20 minutes to downtown Charleston and 8.5 miles to the Charleston International Airport. Come see this home today. This is the right home in the right place for a perfect new beginning.</a:t>
            </a:r>
          </a:p>
        </p:txBody>
      </p:sp>
      <p:sp>
        <p:nvSpPr>
          <p:cNvPr id="6" name="Rectangle 5"/>
          <p:cNvSpPr/>
          <p:nvPr/>
        </p:nvSpPr>
        <p:spPr>
          <a:xfrm>
            <a:off x="228601" y="9102372"/>
            <a:ext cx="3104937" cy="646331"/>
          </a:xfrm>
          <a:prstGeom prst="rect">
            <a:avLst/>
          </a:prstGeom>
        </p:spPr>
        <p:txBody>
          <a:bodyPr wrap="square">
            <a:spAutoFit/>
          </a:bodyPr>
          <a:lstStyle/>
          <a:p>
            <a:r>
              <a:rPr lang="en-US" sz="1400" b="1" dirty="0">
                <a:solidFill>
                  <a:schemeClr val="bg1"/>
                </a:solidFill>
                <a:latin typeface="Georgia" panose="02040502050405020303" pitchFamily="18" charset="0"/>
                <a:cs typeface="Microsoft Sans Serif" panose="020B0604020202020204" pitchFamily="34" charset="0"/>
              </a:rPr>
              <a:t>James Hopkins</a:t>
            </a:r>
          </a:p>
          <a:p>
            <a:r>
              <a:rPr lang="en-US" sz="1100" dirty="0">
                <a:solidFill>
                  <a:schemeClr val="bg1"/>
                </a:solidFill>
                <a:latin typeface="Georgia" panose="02040502050405020303" pitchFamily="18" charset="0"/>
                <a:cs typeface="Microsoft Sans Serif" panose="020B0604020202020204" pitchFamily="34" charset="0"/>
              </a:rPr>
              <a:t>(843) 708-5930</a:t>
            </a:r>
          </a:p>
          <a:p>
            <a:r>
              <a:rPr lang="en-US" sz="1100" dirty="0">
                <a:solidFill>
                  <a:schemeClr val="bg1"/>
                </a:solidFill>
                <a:latin typeface="Georgia" panose="02040502050405020303" pitchFamily="18" charset="0"/>
                <a:cs typeface="Microsoft Sans Serif" panose="020B0604020202020204" pitchFamily="34" charset="0"/>
              </a:rPr>
              <a:t>James.Hopkins@AgentOwnedRealty.com</a:t>
            </a:r>
          </a:p>
        </p:txBody>
      </p:sp>
      <p:sp>
        <p:nvSpPr>
          <p:cNvPr id="9" name="Rectangle 8"/>
          <p:cNvSpPr/>
          <p:nvPr/>
        </p:nvSpPr>
        <p:spPr>
          <a:xfrm>
            <a:off x="4945785" y="9125454"/>
            <a:ext cx="3054328" cy="600164"/>
          </a:xfrm>
          <a:prstGeom prst="rect">
            <a:avLst/>
          </a:prstGeom>
        </p:spPr>
        <p:txBody>
          <a:bodyPr wrap="square">
            <a:spAutoFit/>
          </a:bodyPr>
          <a:lstStyle/>
          <a:p>
            <a:pPr algn="r"/>
            <a:r>
              <a:rPr lang="en-US" sz="1100" dirty="0">
                <a:solidFill>
                  <a:schemeClr val="bg1"/>
                </a:solidFill>
                <a:latin typeface="Georgia" panose="02040502050405020303" pitchFamily="18" charset="0"/>
                <a:cs typeface="Microsoft Sans Serif" panose="020B0604020202020204" pitchFamily="34" charset="0"/>
              </a:rPr>
              <a:t>AgentOwned Premiere Group</a:t>
            </a:r>
          </a:p>
          <a:p>
            <a:pPr algn="r"/>
            <a:r>
              <a:rPr lang="en-US" sz="1100" dirty="0">
                <a:solidFill>
                  <a:schemeClr val="bg1"/>
                </a:solidFill>
                <a:latin typeface="Georgia" panose="02040502050405020303" pitchFamily="18" charset="0"/>
                <a:cs typeface="Microsoft Sans Serif" panose="020B0604020202020204" pitchFamily="34" charset="0"/>
              </a:rPr>
              <a:t>1800 Trolley Rd</a:t>
            </a:r>
          </a:p>
          <a:p>
            <a:pPr algn="r"/>
            <a:r>
              <a:rPr lang="en-US" sz="1100" dirty="0">
                <a:solidFill>
                  <a:schemeClr val="bg1"/>
                </a:solidFill>
                <a:latin typeface="Georgia" panose="02040502050405020303" pitchFamily="18" charset="0"/>
                <a:cs typeface="Microsoft Sans Serif" panose="020B0604020202020204" pitchFamily="34" charset="0"/>
              </a:rPr>
              <a:t>Summerville, SC 29485</a:t>
            </a:r>
          </a:p>
        </p:txBody>
      </p:sp>
      <p:sp>
        <p:nvSpPr>
          <p:cNvPr id="10" name="Down Ribbon 9"/>
          <p:cNvSpPr/>
          <p:nvPr/>
        </p:nvSpPr>
        <p:spPr>
          <a:xfrm>
            <a:off x="-3190883" y="-685800"/>
            <a:ext cx="3030819" cy="838200"/>
          </a:xfrm>
          <a:prstGeom prst="ribbon">
            <a:avLst>
              <a:gd name="adj1" fmla="val 16667"/>
              <a:gd name="adj2" fmla="val 75000"/>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7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dirty="0">
                <a:solidFill>
                  <a:schemeClr val="tx1"/>
                </a:solidFill>
                <a:latin typeface="Gabriola" panose="04040605051002020D02" pitchFamily="82" charset="0"/>
              </a:rPr>
              <a:t>Open House Saturday</a:t>
            </a:r>
          </a:p>
          <a:p>
            <a:pPr algn="ctr"/>
            <a:r>
              <a:rPr lang="en-US" b="1" dirty="0">
                <a:solidFill>
                  <a:schemeClr val="tx1"/>
                </a:solidFill>
                <a:latin typeface="Gabriola" panose="04040605051002020D02" pitchFamily="82" charset="0"/>
              </a:rPr>
              <a:t>12:00 until 4:00</a:t>
            </a:r>
            <a:endParaRPr lang="en-US" i="1" dirty="0">
              <a:solidFill>
                <a:schemeClr val="tx1"/>
              </a:solidFill>
              <a:latin typeface="Gabriola" panose="04040605051002020D02" pitchFamily="82" charset="0"/>
            </a:endParaRPr>
          </a:p>
        </p:txBody>
      </p:sp>
      <p:pic>
        <p:nvPicPr>
          <p:cNvPr id="15" name="Picture 8"/>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8763000" y="9051007"/>
            <a:ext cx="911481" cy="713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90217" y="4734594"/>
            <a:ext cx="7849166" cy="1043198"/>
          </a:xfrm>
        </p:spPr>
        <p:txBody>
          <a:bodyPr>
            <a:noAutofit/>
          </a:bodyPr>
          <a:lstStyle/>
          <a:p>
            <a:pPr>
              <a:lnSpc>
                <a:spcPct val="150000"/>
              </a:lnSpc>
            </a:pPr>
            <a:r>
              <a:rPr lang="en-US" sz="2400" b="1" dirty="0">
                <a:solidFill>
                  <a:schemeClr val="bg1"/>
                </a:solidFill>
                <a:latin typeface="Georgia" panose="02040502050405020303" pitchFamily="18" charset="0"/>
                <a:cs typeface="Microsoft Sans Serif" panose="020B0604020202020204" pitchFamily="34" charset="0"/>
              </a:rPr>
              <a:t>1405 Eagle Landing Boulevard</a:t>
            </a:r>
            <a:br>
              <a:rPr lang="en-US" sz="2400" b="1" dirty="0">
                <a:solidFill>
                  <a:schemeClr val="bg1"/>
                </a:solidFill>
                <a:latin typeface="Georgia" panose="02040502050405020303" pitchFamily="18" charset="0"/>
                <a:cs typeface="Microsoft Sans Serif" panose="020B0604020202020204" pitchFamily="34" charset="0"/>
              </a:rPr>
            </a:br>
            <a:r>
              <a:rPr lang="fr-FR" sz="2000" dirty="0">
                <a:solidFill>
                  <a:schemeClr val="bg1"/>
                </a:solidFill>
                <a:latin typeface="Georgia" panose="02040502050405020303" pitchFamily="18" charset="0"/>
                <a:cs typeface="Microsoft Sans Serif" panose="020B0604020202020204" pitchFamily="34" charset="0"/>
              </a:rPr>
              <a:t>Eagle Landing | </a:t>
            </a:r>
            <a:r>
              <a:rPr lang="fr-FR" sz="2000" dirty="0" err="1">
                <a:solidFill>
                  <a:schemeClr val="bg1"/>
                </a:solidFill>
                <a:latin typeface="Georgia" panose="02040502050405020303" pitchFamily="18" charset="0"/>
                <a:cs typeface="Microsoft Sans Serif" panose="020B0604020202020204" pitchFamily="34" charset="0"/>
              </a:rPr>
              <a:t>Hanahan</a:t>
            </a:r>
            <a:r>
              <a:rPr lang="fr-FR" sz="2000" dirty="0">
                <a:solidFill>
                  <a:schemeClr val="bg1"/>
                </a:solidFill>
                <a:latin typeface="Georgia" panose="02040502050405020303" pitchFamily="18" charset="0"/>
                <a:cs typeface="Microsoft Sans Serif" panose="020B0604020202020204" pitchFamily="34" charset="0"/>
              </a:rPr>
              <a:t>, SC 29410 | MLS# 21018441 | $424,900</a:t>
            </a:r>
            <a:endParaRPr lang="en-US" sz="1200" dirty="0">
              <a:solidFill>
                <a:schemeClr val="bg1"/>
              </a:solidFill>
              <a:latin typeface="Georgia" panose="02040502050405020303" pitchFamily="18" charset="0"/>
              <a:cs typeface="Microsoft Sans Serif" panose="020B0604020202020204" pitchFamily="34" charset="0"/>
            </a:endParaRPr>
          </a:p>
        </p:txBody>
      </p:sp>
      <p:sp>
        <p:nvSpPr>
          <p:cNvPr id="4" name="Rectangle 3">
            <a:extLst>
              <a:ext uri="{FF2B5EF4-FFF2-40B4-BE49-F238E27FC236}">
                <a16:creationId xmlns:a16="http://schemas.microsoft.com/office/drawing/2014/main" id="{EEE51621-7B65-4418-8136-3CEFC1AB779D}"/>
              </a:ext>
            </a:extLst>
          </p:cNvPr>
          <p:cNvSpPr/>
          <p:nvPr/>
        </p:nvSpPr>
        <p:spPr>
          <a:xfrm>
            <a:off x="0" y="1"/>
            <a:ext cx="8229600" cy="584775"/>
          </a:xfrm>
          <a:prstGeom prst="rect">
            <a:avLst/>
          </a:prstGeom>
        </p:spPr>
        <p:txBody>
          <a:bodyPr wrap="square">
            <a:spAutoFit/>
          </a:bodyPr>
          <a:lstStyle/>
          <a:p>
            <a:pPr algn="ctr"/>
            <a:r>
              <a:rPr lang="en-US" sz="3200" b="1" dirty="0">
                <a:ln w="3175">
                  <a:noFill/>
                </a:ln>
                <a:solidFill>
                  <a:srgbClr val="FFFF00"/>
                </a:solidFill>
                <a:effectLst>
                  <a:outerShdw blurRad="38100" dist="38100" dir="2700000" algn="tl">
                    <a:srgbClr val="000000">
                      <a:alpha val="43137"/>
                    </a:srgbClr>
                  </a:outerShdw>
                </a:effectLst>
                <a:latin typeface="Gabriola" panose="04040605051002020D02" pitchFamily="82" charset="0"/>
              </a:rPr>
              <a:t>Beautiful Home With Lovely Views</a:t>
            </a:r>
            <a:endParaRPr lang="en-US" sz="3200" b="1" i="1" dirty="0">
              <a:ln w="3175">
                <a:noFill/>
              </a:ln>
              <a:solidFill>
                <a:srgbClr val="FFFF00"/>
              </a:solidFill>
              <a:effectLst>
                <a:outerShdw blurRad="38100" dist="38100" dir="2700000" algn="tl">
                  <a:srgbClr val="000000">
                    <a:alpha val="43137"/>
                  </a:srgbClr>
                </a:outerShdw>
              </a:effectLst>
              <a:latin typeface="Gabriola" panose="04040605051002020D02" pitchFamily="82" charset="0"/>
            </a:endParaRPr>
          </a:p>
        </p:txBody>
      </p:sp>
      <p:sp>
        <p:nvSpPr>
          <p:cNvPr id="5" name="Rectangle 4">
            <a:extLst>
              <a:ext uri="{FF2B5EF4-FFF2-40B4-BE49-F238E27FC236}">
                <a16:creationId xmlns:a16="http://schemas.microsoft.com/office/drawing/2014/main" id="{1C596346-2AC0-4F33-B69D-8FD32CF55E4E}"/>
              </a:ext>
            </a:extLst>
          </p:cNvPr>
          <p:cNvSpPr/>
          <p:nvPr/>
        </p:nvSpPr>
        <p:spPr>
          <a:xfrm>
            <a:off x="-2969945" y="1706101"/>
            <a:ext cx="2588945" cy="1015663"/>
          </a:xfrm>
          <a:prstGeom prst="rect">
            <a:avLst/>
          </a:prstGeom>
        </p:spPr>
        <p:txBody>
          <a:bodyPr wrap="square">
            <a:spAutoFit/>
          </a:bodyPr>
          <a:lstStyle/>
          <a:p>
            <a:r>
              <a:rPr lang="en-US" dirty="0">
                <a:latin typeface="Georgia" panose="02040502050405020303" pitchFamily="18" charset="0"/>
              </a:rPr>
              <a:t>Open House Saturday 8/24/19</a:t>
            </a:r>
          </a:p>
          <a:p>
            <a:r>
              <a:rPr lang="en-US" dirty="0">
                <a:latin typeface="Georgia" panose="02040502050405020303" pitchFamily="18" charset="0"/>
              </a:rPr>
              <a:t>12:00 until 4:00</a:t>
            </a:r>
          </a:p>
        </p:txBody>
      </p:sp>
      <p:pic>
        <p:nvPicPr>
          <p:cNvPr id="17" name="Picture 2">
            <a:extLst>
              <a:ext uri="{FF2B5EF4-FFF2-40B4-BE49-F238E27FC236}">
                <a16:creationId xmlns:a16="http://schemas.microsoft.com/office/drawing/2014/main" id="{57F2B0E4-B2B5-47EE-9CF6-FB42B87776A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9753600" y="1101803"/>
            <a:ext cx="2346879" cy="3129172"/>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22"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7135788" y="7696200"/>
            <a:ext cx="857250" cy="11430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18" name="Picture 5">
            <a:extLst>
              <a:ext uri="{FF2B5EF4-FFF2-40B4-BE49-F238E27FC236}">
                <a16:creationId xmlns:a16="http://schemas.microsoft.com/office/drawing/2014/main" id="{5D4DD655-7B75-4099-992B-D4A8F0FA155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p:blipFill>
        <p:spPr bwMode="auto">
          <a:xfrm>
            <a:off x="236562" y="7696200"/>
            <a:ext cx="857250" cy="11430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20" name="Picture 6">
            <a:extLst>
              <a:ext uri="{FF2B5EF4-FFF2-40B4-BE49-F238E27FC236}">
                <a16:creationId xmlns:a16="http://schemas.microsoft.com/office/drawing/2014/main" id="{DC797C08-3FB3-454E-BD7C-A42A76C704DD}"/>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p:blipFill>
        <p:spPr bwMode="auto">
          <a:xfrm>
            <a:off x="1477941" y="7696200"/>
            <a:ext cx="1672684" cy="11430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25" name="Picture 5">
            <a:extLst>
              <a:ext uri="{FF2B5EF4-FFF2-40B4-BE49-F238E27FC236}">
                <a16:creationId xmlns:a16="http://schemas.microsoft.com/office/drawing/2014/main" id="{BA609215-8DFF-469D-8972-E17293E01647}"/>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p:blipFill>
        <p:spPr bwMode="auto">
          <a:xfrm>
            <a:off x="3534754" y="7696200"/>
            <a:ext cx="1524000" cy="11430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19" name="Picture 5">
            <a:extLst>
              <a:ext uri="{FF2B5EF4-FFF2-40B4-BE49-F238E27FC236}">
                <a16:creationId xmlns:a16="http://schemas.microsoft.com/office/drawing/2014/main" id="{78DAA8DB-0272-4B44-A0FF-F55A956C76E0}"/>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p:blipFill>
        <p:spPr bwMode="auto">
          <a:xfrm>
            <a:off x="5442883" y="7696200"/>
            <a:ext cx="1308778" cy="11430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223</TotalTime>
  <Words>168</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Georgia</vt:lpstr>
      <vt:lpstr>Office Theme</vt:lpstr>
      <vt:lpstr>1405 Eagle Landing Boulevard Eagle Landing | Hanahan, SC 29410 | MLS# 21018441 | $424,900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41</cp:revision>
  <dcterms:created xsi:type="dcterms:W3CDTF">2006-08-16T00:00:00Z</dcterms:created>
  <dcterms:modified xsi:type="dcterms:W3CDTF">2021-07-19T16:49:49Z</dcterms:modified>
</cp:coreProperties>
</file>