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71" d="100"/>
          <a:sy n="71" d="100"/>
        </p:scale>
        <p:origin x="2958" y="10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avenuerealtyco.com/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mailto:gboger@avenuerealtyco.com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934986CF-28B4-6911-863C-0761A09EDD5A}"/>
              </a:ext>
            </a:extLst>
          </p:cNvPr>
          <p:cNvSpPr/>
          <p:nvPr/>
        </p:nvSpPr>
        <p:spPr>
          <a:xfrm>
            <a:off x="0" y="6411085"/>
            <a:ext cx="8229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n w="3175">
                  <a:noFill/>
                </a:ln>
                <a:solidFill>
                  <a:schemeClr val="accent1">
                    <a:lumMod val="75000"/>
                  </a:schemeClr>
                </a:solidFill>
                <a:latin typeface="Montserrat ExtraLight" panose="00000300000000000000" pitchFamily="50" charset="0"/>
              </a:rPr>
              <a:t>Welcome to luxury living in this gorgeous custom-built home, nestled within the prestigious Brickyard Plantation community of Mount Pleasant, SC. Tastefully designed with abundant outdoor living, this elevated 2-story residence, featuring 5 bedrooms, 3 full bathrooms, and 2 half-baths, spans nearly 4,900 square feet with impeccable marsh and sunset views. This coastal masterpiece is breathtaking, boasting grand front and back porches, Bahama shutters, a standing seam metal roof, and a luxurious pool that creates a captivating view of the surrounding marsh. </a:t>
            </a:r>
          </a:p>
          <a:p>
            <a:pPr algn="ctr"/>
            <a:endParaRPr lang="en-US" sz="1200" dirty="0">
              <a:ln w="3175">
                <a:noFill/>
              </a:ln>
              <a:solidFill>
                <a:schemeClr val="accent1">
                  <a:lumMod val="75000"/>
                </a:schemeClr>
              </a:solidFill>
              <a:latin typeface="Montserrat ExtraLight" panose="00000300000000000000" pitchFamily="50" charset="0"/>
            </a:endParaRPr>
          </a:p>
          <a:p>
            <a:pPr algn="ctr"/>
            <a:r>
              <a:rPr lang="en-US" sz="1200" dirty="0">
                <a:ln w="3175">
                  <a:noFill/>
                </a:ln>
                <a:solidFill>
                  <a:schemeClr val="accent1">
                    <a:lumMod val="75000"/>
                  </a:schemeClr>
                </a:solidFill>
                <a:latin typeface="Montserrat ExtraLight" panose="00000300000000000000" pitchFamily="50" charset="0"/>
              </a:rPr>
              <a:t>Brickyard Plantation offers a host of exclusive amenities, including a boat ramp and dock, boat storage, 5 lighted tennis courts, an Olympic-sized pool, a play park, a soccer field, and paved jogging trails.</a:t>
            </a:r>
          </a:p>
          <a:p>
            <a:pPr algn="ctr"/>
            <a:endParaRPr lang="en-US" sz="1200" dirty="0">
              <a:ln w="3175">
                <a:noFill/>
              </a:ln>
              <a:solidFill>
                <a:schemeClr val="accent1">
                  <a:lumMod val="75000"/>
                </a:schemeClr>
              </a:solidFill>
              <a:latin typeface="Montserrat ExtraLight" panose="00000300000000000000" pitchFamily="50" charset="0"/>
            </a:endParaRPr>
          </a:p>
          <a:p>
            <a:pPr algn="ctr"/>
            <a:r>
              <a:rPr lang="en-US" sz="1200" dirty="0">
                <a:ln w="3175">
                  <a:noFill/>
                </a:ln>
                <a:solidFill>
                  <a:schemeClr val="accent1">
                    <a:lumMod val="75000"/>
                  </a:schemeClr>
                </a:solidFill>
                <a:latin typeface="Montserrat ExtraLight" panose="00000300000000000000" pitchFamily="50" charset="0"/>
              </a:rPr>
              <a:t>Situated on a quiet cul-de-sac, this home provides easy access with minimal traffic. The stunning beaches of Isle of Palms and Sullivan's Island, along with the vibrant Downtown Charleston, are just a short drive away, offering endless opportunities for luxury entertainment, shopping, and dining. Seize this rare opportunity to own a true Lowcountry masterpiece!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FF7D51E-87B4-42D8-A7C8-1EFAB7726A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1865" y="861928"/>
            <a:ext cx="5965871" cy="3972075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sp>
        <p:nvSpPr>
          <p:cNvPr id="14" name="Rectangle 13"/>
          <p:cNvSpPr/>
          <p:nvPr/>
        </p:nvSpPr>
        <p:spPr>
          <a:xfrm>
            <a:off x="4772751" y="9260147"/>
            <a:ext cx="345684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latin typeface="Montserrat ExtraLight" panose="00000300000000000000" pitchFamily="50" charset="0"/>
              </a:rPr>
              <a:t>Avenue Realty Company</a:t>
            </a:r>
          </a:p>
          <a:p>
            <a:pPr algn="r"/>
            <a:r>
              <a:rPr lang="en-US" sz="1050" dirty="0">
                <a:latin typeface="Montserrat ExtraLight" panose="00000300000000000000" pitchFamily="50" charset="0"/>
                <a:hlinkClick r:id="rId3"/>
              </a:rPr>
              <a:t>www.avenuerealtyco.com</a:t>
            </a:r>
            <a:r>
              <a:rPr lang="en-US" sz="1050" dirty="0">
                <a:latin typeface="Montserrat ExtraLight" panose="00000300000000000000" pitchFamily="50" charset="0"/>
              </a:rPr>
              <a:t> 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60857" y="9113953"/>
            <a:ext cx="70788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0" y="9113953"/>
            <a:ext cx="34568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Montserrat ExtraLight" panose="00000300000000000000" pitchFamily="50" charset="0"/>
              </a:rPr>
              <a:t>Greg Boger</a:t>
            </a:r>
          </a:p>
          <a:p>
            <a:r>
              <a:rPr lang="en-US" sz="1200" dirty="0">
                <a:latin typeface="Montserrat ExtraLight" panose="00000300000000000000" pitchFamily="50" charset="0"/>
              </a:rPr>
              <a:t>843-277-5845</a:t>
            </a:r>
          </a:p>
          <a:p>
            <a:r>
              <a:rPr lang="en-US" sz="1200" dirty="0">
                <a:latin typeface="Montserrat ExtraLight" panose="00000300000000000000" pitchFamily="50" charset="0"/>
                <a:hlinkClick r:id="rId5"/>
              </a:rPr>
              <a:t>gboger@avenuerealtyco.com</a:t>
            </a:r>
            <a:r>
              <a:rPr lang="en-US" sz="1200" dirty="0">
                <a:latin typeface="Montserrat ExtraLight" panose="00000300000000000000" pitchFamily="50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830186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n w="3175">
                  <a:noFill/>
                </a:ln>
                <a:solidFill>
                  <a:schemeClr val="tx2"/>
                </a:solidFill>
                <a:latin typeface="Myriad Pro" panose="020B0503030403020204" pitchFamily="34" charset="0"/>
              </a:rPr>
              <a:t>Mt Pleasant, SC 29466 | MLS# 24014440 | New Price $2,100,000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3FFD9299-D595-423B-8AC6-B45762C384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1865" y="5195701"/>
            <a:ext cx="1828801" cy="12192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1C97419-5D6B-2126-A45A-0667FFCCA31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00400" y="5195701"/>
            <a:ext cx="1828801" cy="12192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D4FA094-238F-D9AC-C046-4B4E9EAF53D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68935" y="5195701"/>
            <a:ext cx="1828801" cy="12192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D3221F6-CE62-98AC-0675-F7EFCDA3B338}"/>
              </a:ext>
            </a:extLst>
          </p:cNvPr>
          <p:cNvSpPr txBox="1">
            <a:spLocks/>
          </p:cNvSpPr>
          <p:nvPr/>
        </p:nvSpPr>
        <p:spPr>
          <a:xfrm>
            <a:off x="1" y="424152"/>
            <a:ext cx="8229598" cy="387154"/>
          </a:xfrm>
          <a:prstGeom prst="rect">
            <a:avLst/>
          </a:prstGeom>
          <a:noFill/>
          <a:effectLst/>
        </p:spPr>
        <p:txBody>
          <a:bodyPr vert="horz" lIns="101882" tIns="50941" rIns="101882" bIns="50941" rtlCol="0" anchor="t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tx2"/>
                </a:solidFill>
                <a:latin typeface="Myriad Pro" panose="020B0503030403020204" pitchFamily="34" charset="0"/>
                <a:cs typeface="Levenim MT" panose="020F0502020204030204" pitchFamily="2" charset="-79"/>
              </a:rPr>
              <a:t>1405 Pointe Bluff Court | Brickyard Plantation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7938309-BACA-04E4-9024-318A3D6B6257}"/>
              </a:ext>
            </a:extLst>
          </p:cNvPr>
          <p:cNvCxnSpPr>
            <a:cxnSpLocks/>
          </p:cNvCxnSpPr>
          <p:nvPr/>
        </p:nvCxnSpPr>
        <p:spPr>
          <a:xfrm>
            <a:off x="228600" y="241204"/>
            <a:ext cx="777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71700" y="0"/>
            <a:ext cx="3886200" cy="482408"/>
          </a:xfrm>
          <a:solidFill>
            <a:schemeClr val="bg1"/>
          </a:solidFill>
          <a:effectLst/>
        </p:spPr>
        <p:txBody>
          <a:bodyPr anchor="ctr">
            <a:noAutofit/>
          </a:bodyPr>
          <a:lstStyle/>
          <a:p>
            <a:r>
              <a:rPr lang="en-US" sz="3200" b="1" dirty="0">
                <a:latin typeface="Adobe Handwriting Frank" panose="03080402040302070206" pitchFamily="66" charset="0"/>
              </a:rPr>
              <a:t>Major Price Reduction</a:t>
            </a:r>
            <a:endParaRPr lang="en-US" sz="3200" b="1" dirty="0">
              <a:latin typeface="Montserrat ExtraLight" panose="00000300000000000000" pitchFamily="50" charset="0"/>
              <a:cs typeface="Levenim MT" panose="020F0502020204030204" pitchFamily="2" charset="-79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0EA08FD3-4091-4B61-A35F-0931472FB2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56873" y="9848157"/>
            <a:ext cx="1515854" cy="210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2298</TotalTime>
  <Words>239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Adobe Handwriting Frank</vt:lpstr>
      <vt:lpstr>Arial</vt:lpstr>
      <vt:lpstr>Calibri</vt:lpstr>
      <vt:lpstr>Montserrat ExtraLight</vt:lpstr>
      <vt:lpstr>Myriad Pro</vt:lpstr>
      <vt:lpstr>Office Theme</vt:lpstr>
      <vt:lpstr>Major Price Reduction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105</cp:revision>
  <dcterms:created xsi:type="dcterms:W3CDTF">2006-08-16T00:00:00Z</dcterms:created>
  <dcterms:modified xsi:type="dcterms:W3CDTF">2024-10-09T21:00:49Z</dcterms:modified>
</cp:coreProperties>
</file>