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2" cstate="print">
            <a:extLst>
              <a:ext uri="{28A0092B-C50C-407E-A947-70E740481C1C}">
                <a14:useLocalDpi xmlns:a14="http://schemas.microsoft.com/office/drawing/2010/main" val="0"/>
              </a:ext>
            </a:extLst>
          </a:blip>
          <a:srcRect/>
          <a:stretch/>
        </p:blipFill>
        <p:spPr>
          <a:xfrm>
            <a:off x="76199" y="8153400"/>
            <a:ext cx="1219200" cy="914400"/>
          </a:xfrm>
          <a:prstGeom prst="rect">
            <a:avLst/>
          </a:prstGeom>
          <a:ln w="3175" cap="sq">
            <a:solidFill>
              <a:schemeClr val="bg1"/>
            </a:solidFill>
            <a:miter lim="800000"/>
          </a:ln>
          <a:effectLst/>
        </p:spPr>
      </p:pic>
      <p:pic>
        <p:nvPicPr>
          <p:cNvPr id="32" name="Picture 31"/>
          <p:cNvPicPr>
            <a:picLocks noChangeAspect="1"/>
          </p:cNvPicPr>
          <p:nvPr/>
        </p:nvPicPr>
        <p:blipFill>
          <a:blip r:embed="rId3">
            <a:extLst>
              <a:ext uri="{28A0092B-C50C-407E-A947-70E740481C1C}">
                <a14:useLocalDpi xmlns:a14="http://schemas.microsoft.com/office/drawing/2010/main" val="0"/>
              </a:ext>
            </a:extLst>
          </a:blip>
          <a:srcRect/>
          <a:stretch/>
        </p:blipFill>
        <p:spPr>
          <a:xfrm>
            <a:off x="762001" y="0"/>
            <a:ext cx="6705598" cy="5029199"/>
          </a:xfrm>
          <a:prstGeom prst="rect">
            <a:avLst/>
          </a:prstGeom>
          <a:ln w="3175" cap="sq">
            <a:solidFill>
              <a:schemeClr val="bg1"/>
            </a:solidFill>
            <a:miter lim="800000"/>
          </a:ln>
          <a:effectLst/>
        </p:spPr>
      </p:pic>
      <p:sp>
        <p:nvSpPr>
          <p:cNvPr id="2" name="Title 1"/>
          <p:cNvSpPr>
            <a:spLocks noGrp="1"/>
          </p:cNvSpPr>
          <p:nvPr>
            <p:ph type="ctrTitle"/>
          </p:nvPr>
        </p:nvSpPr>
        <p:spPr>
          <a:xfrm>
            <a:off x="762002" y="0"/>
            <a:ext cx="6705598" cy="1257299"/>
          </a:xfrm>
          <a:noFill/>
        </p:spPr>
        <p:txBody>
          <a:bodyPr anchor="t">
            <a:noAutofit/>
          </a:bodyPr>
          <a:lstStyle/>
          <a:p>
            <a:pPr algn="l"/>
            <a:r>
              <a:rPr lang="en-US" sz="2200" b="1" i="1" dirty="0">
                <a:solidFill>
                  <a:srgbClr val="FFFF00"/>
                </a:solidFill>
                <a:latin typeface="Cambria" panose="02040503050406030204" pitchFamily="18" charset="0"/>
              </a:rPr>
              <a:t>Just Reduced!</a:t>
            </a:r>
          </a:p>
        </p:txBody>
      </p:sp>
      <p:sp>
        <p:nvSpPr>
          <p:cNvPr id="3" name="Subtitle 2"/>
          <p:cNvSpPr>
            <a:spLocks noGrp="1"/>
          </p:cNvSpPr>
          <p:nvPr>
            <p:ph type="subTitle" idx="1"/>
          </p:nvPr>
        </p:nvSpPr>
        <p:spPr>
          <a:xfrm>
            <a:off x="525082" y="4623470"/>
            <a:ext cx="7179437" cy="3649951"/>
          </a:xfrm>
        </p:spPr>
        <p:txBody>
          <a:bodyPr anchor="ctr">
            <a:noAutofit/>
          </a:bodyPr>
          <a:lstStyle/>
          <a:p>
            <a:r>
              <a:rPr lang="en-US" sz="1550" dirty="0">
                <a:solidFill>
                  <a:schemeClr val="bg1">
                    <a:lumMod val="50000"/>
                  </a:schemeClr>
                </a:solidFill>
                <a:latin typeface="Cambria" panose="02040503050406030204" pitchFamily="18" charset="0"/>
              </a:rPr>
              <a:t>New Roof &amp; New HVAC in 2019 on this Brick house in Tall Pines with No HOA! Bright, Open, Spacious floor plan with a soaring two story living room with fireplace that opens to the kitchen and breakfast eat in kitchen area. Large master bedroom and full </a:t>
            </a:r>
            <a:r>
              <a:rPr lang="en-US" sz="1550" dirty="0" err="1">
                <a:solidFill>
                  <a:schemeClr val="bg1">
                    <a:lumMod val="50000"/>
                  </a:schemeClr>
                </a:solidFill>
                <a:latin typeface="Cambria" panose="02040503050406030204" pitchFamily="18" charset="0"/>
              </a:rPr>
              <a:t>ensuite</a:t>
            </a:r>
            <a:r>
              <a:rPr lang="en-US" sz="1550" dirty="0">
                <a:solidFill>
                  <a:schemeClr val="bg1">
                    <a:lumMod val="50000"/>
                  </a:schemeClr>
                </a:solidFill>
                <a:latin typeface="Cambria" panose="02040503050406030204" pitchFamily="18" charset="0"/>
              </a:rPr>
              <a:t> bathroom on the main level and 2 bedrooms with a FROG (Finished Room Over Garage) that can absolutely be used as a 4th Bedroom, Home Office with door, Playroom, or 2nd Living Room! Complete with 2 Car Garage, Screened Porch, Wooded Privacy Fence, and No HOA! What more do you need to know, come and check out this brick home, its ready for your finishing cosmetic touches and is a great house! Recent upgrades include the roof, </a:t>
            </a:r>
            <a:r>
              <a:rPr lang="en-US" sz="1550" dirty="0" err="1">
                <a:solidFill>
                  <a:schemeClr val="bg1">
                    <a:lumMod val="50000"/>
                  </a:schemeClr>
                </a:solidFill>
                <a:latin typeface="Cambria" panose="02040503050406030204" pitchFamily="18" charset="0"/>
              </a:rPr>
              <a:t>hvac</a:t>
            </a:r>
            <a:r>
              <a:rPr lang="en-US" sz="1550" dirty="0">
                <a:solidFill>
                  <a:schemeClr val="bg1">
                    <a:lumMod val="50000"/>
                  </a:schemeClr>
                </a:solidFill>
                <a:latin typeface="Cambria" panose="02040503050406030204" pitchFamily="18" charset="0"/>
              </a:rPr>
              <a:t>, as well as a new stove, microwave and vinyl flooring, all totaling over $20,000. Excellent location convenient to I-26 and great restaurants and shopping.</a:t>
            </a:r>
            <a:endParaRPr lang="en-US" sz="155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3909536"/>
            <a:ext cx="8229600" cy="738664"/>
          </a:xfrm>
          <a:prstGeom prst="rect">
            <a:avLst/>
          </a:prstGeom>
          <a:gradFill flip="none" rotWithShape="1">
            <a:gsLst>
              <a:gs pos="0">
                <a:srgbClr val="424042"/>
              </a:gs>
              <a:gs pos="100000">
                <a:srgbClr val="424042">
                  <a:alpha val="0"/>
                </a:srgbClr>
              </a:gs>
            </a:gsLst>
            <a:path path="circle">
              <a:fillToRect l="50000" t="50000" r="50000" b="50000"/>
            </a:path>
            <a:tileRect/>
          </a:gradFill>
        </p:spPr>
        <p:txBody>
          <a:bodyPr wrap="square">
            <a:spAutoFit/>
          </a:bodyPr>
          <a:lstStyle/>
          <a:p>
            <a:pPr algn="ctr"/>
            <a:r>
              <a:rPr lang="en-US" sz="2400" b="1" dirty="0">
                <a:ln w="3175">
                  <a:noFill/>
                </a:ln>
                <a:solidFill>
                  <a:srgbClr val="DE6B3E"/>
                </a:solidFill>
                <a:effectLst>
                  <a:outerShdw blurRad="38100" dist="38100" dir="2700000" algn="tl">
                    <a:srgbClr val="000000">
                      <a:alpha val="43137"/>
                    </a:srgbClr>
                  </a:outerShdw>
                </a:effectLst>
                <a:latin typeface="Cambria" panose="02040503050406030204" pitchFamily="18" charset="0"/>
              </a:rPr>
              <a:t>1406 Blue Pine Drive</a:t>
            </a:r>
          </a:p>
          <a:p>
            <a:pPr algn="ctr"/>
            <a:r>
              <a:rPr lang="en-US" sz="1800" b="1" dirty="0">
                <a:ln w="3175">
                  <a:noFill/>
                </a:ln>
                <a:solidFill>
                  <a:srgbClr val="DE6B3E"/>
                </a:solidFill>
                <a:effectLst>
                  <a:outerShdw blurRad="38100" dist="38100" dir="2700000" algn="tl">
                    <a:srgbClr val="000000">
                      <a:alpha val="43137"/>
                    </a:srgbClr>
                  </a:outerShdw>
                </a:effectLst>
                <a:latin typeface="Cambria" panose="02040503050406030204" pitchFamily="18" charset="0"/>
              </a:rPr>
              <a:t>Tall Pines ~ Ladson, SC 29456 ~ MLS# 20001512 ~ $259,000</a:t>
            </a:r>
            <a:endParaRPr lang="en-US" sz="1600" b="1" dirty="0">
              <a:ln w="3175">
                <a:noFill/>
              </a:ln>
              <a:solidFill>
                <a:srgbClr val="DE6B3E"/>
              </a:solidFill>
              <a:effectLst>
                <a:outerShdw blurRad="38100" dist="38100" dir="2700000" algn="tl">
                  <a:srgbClr val="000000">
                    <a:alpha val="43137"/>
                  </a:srgbClr>
                </a:outerShdw>
              </a:effectLst>
              <a:latin typeface="Cambria" panose="02040503050406030204" pitchFamily="18" charset="0"/>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578431" y="1340938"/>
            <a:ext cx="3509550" cy="400110"/>
          </a:xfrm>
          <a:prstGeom prst="rect">
            <a:avLst/>
          </a:prstGeom>
        </p:spPr>
        <p:txBody>
          <a:bodyPr wrap="none">
            <a:spAutoFit/>
          </a:bodyPr>
          <a:lstStyle/>
          <a:p>
            <a:r>
              <a:rPr lang="en-US" dirty="0"/>
              <a:t>Starbucks card to first 10 agents</a:t>
            </a:r>
          </a:p>
        </p:txBody>
      </p:sp>
      <p:pic>
        <p:nvPicPr>
          <p:cNvPr id="21" name="Picture 20"/>
          <p:cNvPicPr>
            <a:picLocks/>
          </p:cNvPicPr>
          <p:nvPr/>
        </p:nvPicPr>
        <p:blipFill>
          <a:blip r:embed="rId6" cstate="print">
            <a:extLst>
              <a:ext uri="{28A0092B-C50C-407E-A947-70E740481C1C}">
                <a14:useLocalDpi xmlns:a14="http://schemas.microsoft.com/office/drawing/2010/main" val="0"/>
              </a:ext>
            </a:extLst>
          </a:blip>
          <a:srcRect/>
          <a:stretch/>
        </p:blipFill>
        <p:spPr>
          <a:xfrm>
            <a:off x="6935152" y="8153400"/>
            <a:ext cx="12192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5188505" y="8153400"/>
            <a:ext cx="12192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3569493" y="8153400"/>
            <a:ext cx="1091565"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822846" y="8153400"/>
            <a:ext cx="12192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236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Just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92</cp:revision>
  <dcterms:created xsi:type="dcterms:W3CDTF">2006-08-16T00:00:00Z</dcterms:created>
  <dcterms:modified xsi:type="dcterms:W3CDTF">2020-02-20T21:51:45Z</dcterms:modified>
</cp:coreProperties>
</file>