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828" y="-133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11/9/2018</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96"/>
            <a:ext cx="7772400" cy="5165780"/>
          </a:xfrm>
          <a:prstGeom prst="rect">
            <a:avLst/>
          </a:prstGeom>
        </p:spPr>
      </p:pic>
      <p:sp>
        <p:nvSpPr>
          <p:cNvPr id="2" name="Title 1"/>
          <p:cNvSpPr>
            <a:spLocks noGrp="1"/>
          </p:cNvSpPr>
          <p:nvPr>
            <p:ph type="ctrTitle"/>
          </p:nvPr>
        </p:nvSpPr>
        <p:spPr>
          <a:xfrm>
            <a:off x="4743450" y="4066053"/>
            <a:ext cx="3028950" cy="1015664"/>
          </a:xfrm>
        </p:spPr>
        <p:txBody>
          <a:bodyPr anchor="ctr">
            <a:noAutofit/>
          </a:bodyPr>
          <a:lstStyle/>
          <a:p>
            <a:pPr algn="r"/>
            <a:r>
              <a:rPr lang="en-US" sz="14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t>4 Bed / 2.5 Bath  </a:t>
            </a:r>
            <a:br>
              <a:rPr lang="en-US" sz="14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br>
            <a:r>
              <a:rPr lang="en-US" sz="14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t>1406 Diamond Boulevard</a:t>
            </a:r>
            <a:br>
              <a:rPr lang="en-US" sz="14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br>
            <a:r>
              <a:rPr lang="en-US" sz="14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t>Crown Pointe in Mount Pleasant</a:t>
            </a:r>
            <a:br>
              <a:rPr lang="en-US" sz="14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br>
            <a:r>
              <a:rPr lang="en-US" sz="14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t>MLS #18014766</a:t>
            </a:r>
          </a:p>
        </p:txBody>
      </p:sp>
      <p:sp>
        <p:nvSpPr>
          <p:cNvPr id="3" name="Subtitle 2"/>
          <p:cNvSpPr>
            <a:spLocks noGrp="1"/>
          </p:cNvSpPr>
          <p:nvPr>
            <p:ph type="subTitle" idx="1"/>
          </p:nvPr>
        </p:nvSpPr>
        <p:spPr>
          <a:xfrm>
            <a:off x="0" y="5172572"/>
            <a:ext cx="6477000" cy="3551012"/>
          </a:xfrm>
        </p:spPr>
        <p:txBody>
          <a:bodyPr anchor="ctr">
            <a:noAutofit/>
          </a:bodyPr>
          <a:lstStyle/>
          <a:p>
            <a:r>
              <a:rPr lang="en-US" sz="1600" dirty="0">
                <a:latin typeface="Ebrima" panose="02000000000000000000" pitchFamily="2" charset="0"/>
                <a:ea typeface="Ebrima" panose="02000000000000000000" pitchFamily="2" charset="0"/>
                <a:cs typeface="Ebrima" panose="02000000000000000000" pitchFamily="2" charset="0"/>
              </a:rPr>
              <a:t>Price Reduced for immediate sale. Large Secluded home at head of the neighborhood. New paint downstairs, wood floors throughout, a new roof, new Low-E doors and Low-E windows, this home is ready to serve you for the next 20 years. Home Warranty Included. Spacious, true 4-bedroom home located only minutes by bike or car, from Isle of Palms Beaches and Towne Center Shopping Center or 15 minutes to Historic Downtown Charleston. More than enough room inside and out for entertainment. The large master suite is complemented with its own private deck and stairway to the large fenced in backyard for entertaining. Amazing location central to everything East of the Cooper and the beach.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28256"/>
            <a:ext cx="1219200" cy="810287"/>
          </a:xfrm>
          <a:prstGeom prst="rect">
            <a:avLst/>
          </a:prstGeom>
          <a:ln>
            <a:solidFill>
              <a:schemeClr val="bg1"/>
            </a:solid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2126501"/>
            <a:ext cx="1219200" cy="810066"/>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00" y="1127306"/>
            <a:ext cx="1219200" cy="810321"/>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800" y="3125483"/>
            <a:ext cx="1219200" cy="810235"/>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800" y="4124534"/>
            <a:ext cx="1219200" cy="810268"/>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5123607"/>
            <a:ext cx="1219200" cy="810256"/>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4800" y="6122549"/>
            <a:ext cx="1219200" cy="810506"/>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7121735"/>
            <a:ext cx="1219200" cy="810268"/>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24800" y="8120895"/>
            <a:ext cx="1219200" cy="810081"/>
          </a:xfrm>
          <a:prstGeom prst="rect">
            <a:avLst/>
          </a:prstGeom>
          <a:ln>
            <a:solidFill>
              <a:schemeClr val="bg1"/>
            </a:solidFill>
          </a:ln>
          <a:effectLst>
            <a:outerShdw blurRad="190500" algn="tl" rotWithShape="0">
              <a:srgbClr val="000000">
                <a:alpha val="70000"/>
              </a:srgb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24800" y="9119924"/>
            <a:ext cx="1219200" cy="810152"/>
          </a:xfrm>
          <a:prstGeom prst="rect">
            <a:avLst/>
          </a:prstGeom>
          <a:ln>
            <a:solidFill>
              <a:schemeClr val="bg1"/>
            </a:solidFill>
          </a:ln>
          <a:effectLst>
            <a:outerShdw blurRad="190500" algn="tl" rotWithShape="0">
              <a:srgbClr val="000000">
                <a:alpha val="70000"/>
              </a:srgbClr>
            </a:outerShdw>
          </a:effectLst>
        </p:spPr>
      </p:pic>
      <p:pic>
        <p:nvPicPr>
          <p:cNvPr id="15" name="Picture 2" descr="http://www.charlestonvirtualhomes.com/images/agentsbyid/1572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125" y="8784907"/>
            <a:ext cx="762000" cy="9525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9796499"/>
            <a:ext cx="6477000" cy="230832"/>
          </a:xfrm>
          <a:prstGeom prst="rect">
            <a:avLst/>
          </a:prstGeom>
        </p:spPr>
        <p:txBody>
          <a:bodyPr wrap="square">
            <a:spAutoFit/>
          </a:bodyPr>
          <a:lstStyle/>
          <a:p>
            <a:pPr algn="ct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Keller Williams Realty Charleston | 496 </a:t>
            </a:r>
            <a:r>
              <a:rPr lang="en-US" sz="900" dirty="0" err="1">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Bramson</a:t>
            </a: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Ct </a:t>
            </a:r>
            <a:r>
              <a:rPr lang="en-US" sz="900" dirty="0" err="1">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Ste</a:t>
            </a: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200 | Mt. Pleasant, SC 29464</a:t>
            </a:r>
          </a:p>
        </p:txBody>
      </p:sp>
      <p:sp>
        <p:nvSpPr>
          <p:cNvPr id="17" name="Rectangle 16"/>
          <p:cNvSpPr/>
          <p:nvPr/>
        </p:nvSpPr>
        <p:spPr>
          <a:xfrm>
            <a:off x="0" y="4066053"/>
            <a:ext cx="2971800" cy="1015663"/>
          </a:xfrm>
          <a:prstGeom prst="rect">
            <a:avLst/>
          </a:prstGeom>
        </p:spPr>
        <p:txBody>
          <a:bodyPr wrap="square" anchor="ctr">
            <a:spAutoFit/>
          </a:bodyPr>
          <a:lstStyle/>
          <a:p>
            <a:r>
              <a:rPr lang="en-US" sz="14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t>Greg Flanagan</a:t>
            </a:r>
          </a:p>
          <a:p>
            <a:r>
              <a:rPr lang="en-US" sz="11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t>Broker/REALTOR/CLHMS</a:t>
            </a:r>
          </a:p>
          <a:p>
            <a:r>
              <a:rPr lang="en-US" sz="11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t>843-952-4444</a:t>
            </a:r>
          </a:p>
          <a:p>
            <a:r>
              <a:rPr lang="en-US" sz="11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t>greg@flanaganhometeam.com</a:t>
            </a:r>
            <a:br>
              <a:rPr lang="en-US" sz="11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br>
            <a:r>
              <a:rPr lang="en-US" sz="1100" b="1" dirty="0">
                <a:ln w="3175">
                  <a:solidFill>
                    <a:schemeClr val="tx1"/>
                  </a:solidFill>
                </a:ln>
                <a:solidFill>
                  <a:schemeClr val="bg1"/>
                </a:solidFill>
                <a:latin typeface="Ebrima" panose="02000000000000000000" pitchFamily="2" charset="0"/>
                <a:ea typeface="Ebrima" panose="02000000000000000000" pitchFamily="2" charset="0"/>
                <a:cs typeface="Ebrima" panose="02000000000000000000" pitchFamily="2" charset="0"/>
              </a:rPr>
              <a:t>www.FlanaganHomeTeam.com</a:t>
            </a:r>
          </a:p>
        </p:txBody>
      </p:sp>
      <p:pic>
        <p:nvPicPr>
          <p:cNvPr id="1028" name="Picture 4" descr="http://www.charlestonvirtualhomes.com/images/logos/kw_stack_color_sm.gif"/>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624263" y="4605467"/>
            <a:ext cx="5238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8A4A4876-C0CF-4915-8158-A2C93A37CF3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882503" y="4196908"/>
            <a:ext cx="2007395" cy="508201"/>
          </a:xfrm>
          <a:prstGeom prst="rect">
            <a:avLst/>
          </a:prstGeom>
          <a:noFill/>
          <a:extLst>
            <a:ext uri="{909E8E84-426E-40DD-AFC4-6F175D3DCCD1}">
              <a14:hiddenFill xmlns:a14="http://schemas.microsoft.com/office/drawing/2010/main">
                <a:solidFill>
                  <a:srgbClr val="FFFFFF"/>
                </a:solidFill>
              </a14:hiddenFill>
            </a:ext>
          </a:extLst>
        </p:spPr>
      </p:pic>
      <p:sp>
        <p:nvSpPr>
          <p:cNvPr id="20" name="Diagonal Stripe 19">
            <a:extLst>
              <a:ext uri="{FF2B5EF4-FFF2-40B4-BE49-F238E27FC236}">
                <a16:creationId xmlns:a16="http://schemas.microsoft.com/office/drawing/2014/main" id="{F4CB9DC8-CF58-4F6F-A767-3802F710B3B5}"/>
              </a:ext>
            </a:extLst>
          </p:cNvPr>
          <p:cNvSpPr/>
          <p:nvPr/>
        </p:nvSpPr>
        <p:spPr>
          <a:xfrm>
            <a:off x="0" y="0"/>
            <a:ext cx="1905000" cy="1804657"/>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16566CD3-3334-4643-91B0-0EFFB80945DE}"/>
              </a:ext>
            </a:extLst>
          </p:cNvPr>
          <p:cNvSpPr/>
          <p:nvPr/>
        </p:nvSpPr>
        <p:spPr>
          <a:xfrm rot="18992785">
            <a:off x="-238812" y="347548"/>
            <a:ext cx="1905000" cy="646331"/>
          </a:xfrm>
          <a:prstGeom prst="rect">
            <a:avLst/>
          </a:prstGeom>
        </p:spPr>
        <p:txBody>
          <a:bodyPr wrap="square">
            <a:spAutoFit/>
          </a:bodyPr>
          <a:lstStyle/>
          <a:p>
            <a:pPr algn="ctr"/>
            <a:r>
              <a:rPr lang="en-US" b="1" dirty="0"/>
              <a:t>PRICE REDUCED</a:t>
            </a:r>
          </a:p>
          <a:p>
            <a:pPr algn="ctr"/>
            <a:r>
              <a:rPr lang="en-US" b="1" dirty="0"/>
              <a:t>$410,000</a:t>
            </a:r>
          </a:p>
        </p:txBody>
      </p:sp>
    </p:spTree>
    <p:extLst>
      <p:ext uri="{BB962C8B-B14F-4D97-AF65-F5344CB8AC3E}">
        <p14:creationId xmlns:p14="http://schemas.microsoft.com/office/powerpoint/2010/main" val="1445744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166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Ebrima</vt:lpstr>
      <vt:lpstr>Office Theme</vt:lpstr>
      <vt:lpstr>4 Bed / 2.5 Bath   1406 Diamond Boulevard Crown Pointe in Mount Pleasant MLS #18014766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 Rivershore Rd Beresford Creek Landing Charleston</dc:title>
  <dc:creator>CVH360</dc:creator>
  <cp:lastModifiedBy>A. Thomas Price</cp:lastModifiedBy>
  <cp:revision>10</cp:revision>
  <dcterms:created xsi:type="dcterms:W3CDTF">2006-08-16T00:00:00Z</dcterms:created>
  <dcterms:modified xsi:type="dcterms:W3CDTF">2018-11-09T20:03:30Z</dcterms:modified>
</cp:coreProperties>
</file>