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jill@agentowned.com"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g"/><Relationship Id="rId10" Type="http://schemas.openxmlformats.org/officeDocument/2006/relationships/image" Target="../media/image7.jpeg"/><Relationship Id="rId4" Type="http://schemas.openxmlformats.org/officeDocument/2006/relationships/hyperlink" Target="http://www.agentownedrealty.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3"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7627" y="857696"/>
            <a:ext cx="4691781" cy="3093482"/>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2682" y="4097701"/>
            <a:ext cx="7772399" cy="790645"/>
          </a:xfrm>
        </p:spPr>
        <p:txBody>
          <a:bodyPr anchor="t">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1406 </a:t>
            </a:r>
            <a:r>
              <a:rPr lang="en-US" sz="2800" b="1"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Marshwind</a:t>
            </a:r>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Island </a:t>
            </a:r>
            <a:r>
              <a:rPr lang="en-US" sz="2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Road</a:t>
            </a:r>
            <a:br>
              <a:rPr lang="en-US" sz="2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Woodville | </a:t>
            </a:r>
            <a:r>
              <a:rPr lang="en-US" sz="20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Awendaw</a:t>
            </a: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SC 29429 | MLS# 15024041 | $875,000</a:t>
            </a:r>
            <a:endParaRPr lang="en-US" sz="16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49057" y="4913275"/>
            <a:ext cx="7268920" cy="2722569"/>
          </a:xfrm>
        </p:spPr>
        <p:txBody>
          <a:bodyPr anchor="ctr">
            <a:noAutofit/>
          </a:bodyPr>
          <a:lstStyle/>
          <a:p>
            <a:r>
              <a:rPr lang="en-US" sz="1500" dirty="0">
                <a:solidFill>
                  <a:schemeClr val="tx1"/>
                </a:solidFill>
                <a:latin typeface="Georgia" panose="02040502050405020303" pitchFamily="18" charset="0"/>
                <a:cs typeface="Microsoft Sans Serif" panose="020B0604020202020204" pitchFamily="34" charset="0"/>
              </a:rPr>
              <a:t>Spectacular! This property fittingly is called ME, because once you get there it is all about you. The owners use as a RETREAT for their families and close friends to relax, unwind, entertain, boat, fish, and crab! Wonderful investment opportunity for several families to own and share this property</a:t>
            </a:r>
            <a:r>
              <a:rPr lang="en-US" sz="1500" dirty="0" smtClean="0">
                <a:solidFill>
                  <a:schemeClr val="tx1"/>
                </a:solidFill>
                <a:latin typeface="Georgia" panose="02040502050405020303" pitchFamily="18" charset="0"/>
                <a:cs typeface="Microsoft Sans Serif" panose="020B0604020202020204" pitchFamily="34" charset="0"/>
              </a:rPr>
              <a:t>. UNBEATABLE</a:t>
            </a:r>
            <a:r>
              <a:rPr lang="en-US" sz="1500" dirty="0">
                <a:solidFill>
                  <a:schemeClr val="tx1"/>
                </a:solidFill>
                <a:latin typeface="Georgia" panose="02040502050405020303" pitchFamily="18" charset="0"/>
                <a:cs typeface="Microsoft Sans Serif" panose="020B0604020202020204" pitchFamily="34" charset="0"/>
              </a:rPr>
              <a:t>, large private lot with DEEP WATER DOCK on the Wando River with quaint bright open floor plan cottage and outdoor party shed with bar and sink. All this is only minutes from Towne Center. Covered dock in place with floater-approval and pilings in place for a boat lift. This property has a very cool island on the walkway to the pier head which would make an awesome spot for oyster roasting. Cottage is 760 sq. feet, 300 square feet of porches, 480 sq. feet of party shed.</a:t>
            </a:r>
            <a:endParaRPr lang="en-US" sz="15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3"/>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1258604" y="108663"/>
            <a:ext cx="5249827" cy="663505"/>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latin typeface="Gabriola" panose="04040605051002020D02" pitchFamily="82" charset="0"/>
              </a:rPr>
              <a:t>Private Dock-Relaxing Escape!</a:t>
            </a:r>
            <a:endParaRPr lang="en-US" sz="3000" b="1" i="1" dirty="0">
              <a:solidFill>
                <a:schemeClr val="tx1"/>
              </a:solidFill>
              <a:latin typeface="Gabriola" panose="04040605051002020D02" pitchFamily="82" charset="0"/>
            </a:endParaRPr>
          </a:p>
        </p:txBody>
      </p:sp>
      <p:sp>
        <p:nvSpPr>
          <p:cNvPr id="25" name="Rectangle 24"/>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3"/>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4"/>
              </a:rPr>
              <a:t>www.agentownedrealty.com</a:t>
            </a:r>
            <a:endParaRPr lang="en-US" sz="1000" dirty="0"/>
          </a:p>
        </p:txBody>
      </p:sp>
      <p:pic>
        <p:nvPicPr>
          <p:cNvPr id="11" name="Picture 10"/>
          <p:cNvPicPr>
            <a:picLocks noChangeAspect="1"/>
          </p:cNvPicPr>
          <p:nvPr/>
        </p:nvPicPr>
        <p:blipFill>
          <a:blip r:embed="rId5"/>
          <a:stretch>
            <a:fillRect/>
          </a:stretch>
        </p:blipFill>
        <p:spPr>
          <a:xfrm>
            <a:off x="3375375" y="9037568"/>
            <a:ext cx="1021651" cy="536147"/>
          </a:xfrm>
          <a:prstGeom prst="rect">
            <a:avLst/>
          </a:prstGeom>
        </p:spPr>
      </p:pic>
      <p:grpSp>
        <p:nvGrpSpPr>
          <p:cNvPr id="14" name="Group 13"/>
          <p:cNvGrpSpPr/>
          <p:nvPr/>
        </p:nvGrpSpPr>
        <p:grpSpPr>
          <a:xfrm>
            <a:off x="104154" y="1111602"/>
            <a:ext cx="7558727" cy="2585671"/>
            <a:chOff x="106837" y="1028957"/>
            <a:chExt cx="7558727" cy="2585671"/>
          </a:xfrm>
        </p:grpSpPr>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37" y="1028957"/>
              <a:ext cx="1704976"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6837" y="2471628"/>
              <a:ext cx="1704976"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953444" y="1028957"/>
              <a:ext cx="171212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953446" y="2471628"/>
              <a:ext cx="1712118"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pic>
        <p:nvPicPr>
          <p:cNvPr id="2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6837" y="7848600"/>
            <a:ext cx="1354457"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657904" y="7848600"/>
            <a:ext cx="1354457"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760039" y="7848600"/>
            <a:ext cx="1354457"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11107" y="7848600"/>
            <a:ext cx="1354457"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208972" y="7848600"/>
            <a:ext cx="1354457"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192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1406 Marshwind Island Road Woodville | Awendaw, SC 29429 | MLS# 15024041 | $875,000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35</cp:revision>
  <dcterms:created xsi:type="dcterms:W3CDTF">2006-08-16T00:00:00Z</dcterms:created>
  <dcterms:modified xsi:type="dcterms:W3CDTF">2015-09-29T23:26:07Z</dcterms:modified>
</cp:coreProperties>
</file>