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178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86200" cy="22005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94" y="3607626"/>
            <a:ext cx="7781494" cy="3890453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rgbClr val="003964"/>
                </a:solidFill>
                <a:latin typeface="Verdana Pro" panose="020B0604020202020204" pitchFamily="34" charset="0"/>
              </a:rPr>
              <a:t>All brick and fantastic curb appeal, this home is situated in the wonderful Sound section of Hamlin Plantation. A beautiful front porch &amp; foyer welcome you into this spacious floor plan that has a guest room with full bath on the main level. The kitchen is open to the family room &amp; includes an island + space for a huge dinner table. Wine chiller, separate ice maker, a 2nd prep sink &amp; double convection ovens round off this space. Out back there's a screened porch &amp; beautiful saltwater pool with travertine deck and there's still a lot of yard space too! The pool has a 'tanning ledge', water fountain, jets/sprayers, colored lighting options &amp; a heater/chiller. Upstairs you'll find brand new carpet in all 4 bedrooms &amp; in the massive FROG. The main level LR could serve as a office or playroom.</a:t>
            </a:r>
          </a:p>
          <a:p>
            <a:r>
              <a:rPr lang="en-US" sz="1300" dirty="0">
                <a:solidFill>
                  <a:srgbClr val="003964"/>
                </a:solidFill>
                <a:latin typeface="Verdana Pro" panose="020B0604020202020204" pitchFamily="34" charset="0"/>
              </a:rPr>
              <a:t>The home has many extras including: hardwood on main level, stairs &amp; upper level hallway, fresh paint, 3 car garage, double tray ceiling in master and crown &amp; decorative moldings. Great closet space throughout and a well appointed laundry room with utility sink. Lots of great space to cover all of your needs!</a:t>
            </a:r>
          </a:p>
          <a:p>
            <a:r>
              <a:rPr lang="en-US" sz="1300" dirty="0">
                <a:solidFill>
                  <a:srgbClr val="003964"/>
                </a:solidFill>
                <a:latin typeface="Verdana Pro" panose="020B0604020202020204" pitchFamily="34" charset="0"/>
              </a:rPr>
              <a:t>Community amenities leave nothing to be desired: Jr. Olympic pool with water slide, full fitness center, walking/jogging path, nature trails, basketball &amp; volleyball courts, an active tennis league &amp; courts, playground &amp; a clubhouse that can be used for private functions. Many social events throughout the year for adults and kids.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990306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396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Lauren </a:t>
            </a:r>
            <a:r>
              <a:rPr lang="en-US" sz="1400" b="1" dirty="0" err="1">
                <a:solidFill>
                  <a:srgbClr val="00396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Zurilla</a:t>
            </a:r>
            <a:br>
              <a:rPr lang="en-US" sz="1400" b="1" dirty="0">
                <a:solidFill>
                  <a:srgbClr val="003964"/>
                </a:solidFill>
                <a:latin typeface="Verdana Pro" panose="020B0604020202020204" pitchFamily="34" charset="0"/>
              </a:rPr>
            </a:br>
            <a:r>
              <a:rPr lang="en-US" sz="1400" dirty="0">
                <a:solidFill>
                  <a:srgbClr val="003964"/>
                </a:solidFill>
                <a:latin typeface="Verdana Pro" panose="020B0604020202020204" pitchFamily="34" charset="0"/>
              </a:rPr>
              <a:t>(843) 991-9149</a:t>
            </a:r>
          </a:p>
          <a:p>
            <a:pPr algn="ctr"/>
            <a:r>
              <a:rPr lang="en-US" sz="1400" dirty="0">
                <a:solidFill>
                  <a:srgbClr val="003964"/>
                </a:solidFill>
                <a:latin typeface="Verdana Pro" panose="020B0604020202020204" pitchFamily="34" charset="0"/>
              </a:rPr>
              <a:t>laurenismyrealtor@gmail.com</a:t>
            </a:r>
          </a:p>
          <a:p>
            <a:pPr algn="ctr"/>
            <a:r>
              <a:rPr lang="en-US" sz="1400" dirty="0">
                <a:solidFill>
                  <a:srgbClr val="003964"/>
                </a:solidFill>
                <a:latin typeface="Verdana Pro" panose="020B0604020202020204" pitchFamily="34" charset="0"/>
              </a:rPr>
              <a:t>LaurenZurilla.com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18504" y="9016533"/>
            <a:ext cx="1352870" cy="901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D77AFBB-DAAB-4848-9032-E6F6F07F4A56}"/>
              </a:ext>
            </a:extLst>
          </p:cNvPr>
          <p:cNvGrpSpPr/>
          <p:nvPr/>
        </p:nvGrpSpPr>
        <p:grpSpPr>
          <a:xfrm>
            <a:off x="76405" y="8988987"/>
            <a:ext cx="1828390" cy="956745"/>
            <a:chOff x="76405" y="9029920"/>
            <a:chExt cx="1828390" cy="95674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14165" y="9029920"/>
              <a:ext cx="1352870" cy="507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76405" y="9525000"/>
              <a:ext cx="182839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>
                  <a:solidFill>
                    <a:srgbClr val="003964"/>
                  </a:solidFill>
                  <a:latin typeface="Verdana Pro" panose="020B0604020202020204" pitchFamily="34" charset="0"/>
                </a:rPr>
                <a:t>Carolina One Real Estate</a:t>
              </a:r>
            </a:p>
            <a:p>
              <a:pPr algn="ctr"/>
              <a:r>
                <a:rPr lang="en-US" sz="800" dirty="0">
                  <a:solidFill>
                    <a:srgbClr val="003964"/>
                  </a:solidFill>
                  <a:latin typeface="Verdana Pro" panose="020B0604020202020204" pitchFamily="34" charset="0"/>
                </a:rPr>
                <a:t>628 Long Point Rd.</a:t>
              </a:r>
            </a:p>
            <a:p>
              <a:pPr algn="ctr"/>
              <a:r>
                <a:rPr lang="en-US" sz="800" dirty="0">
                  <a:solidFill>
                    <a:srgbClr val="003964"/>
                  </a:solidFill>
                  <a:latin typeface="Verdana Pro" panose="020B0604020202020204" pitchFamily="34" charset="0"/>
                </a:rPr>
                <a:t>Mt Pleasant, SC 29464-3032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3877106" y="783978"/>
            <a:ext cx="3895294" cy="135421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dirty="0">
                <a:solidFill>
                  <a:srgbClr val="003964"/>
                </a:solidFill>
                <a:latin typeface="Verdana Pro" panose="020B0604020202020204" pitchFamily="34" charset="0"/>
              </a:rPr>
              <a:t>1408 Walking Trail Court</a:t>
            </a:r>
          </a:p>
          <a:p>
            <a:pPr algn="ctr"/>
            <a:r>
              <a:rPr lang="en-US" sz="1600" dirty="0">
                <a:solidFill>
                  <a:srgbClr val="003964"/>
                </a:solidFill>
                <a:latin typeface="Verdana Pro" panose="020B0604020202020204" pitchFamily="34" charset="0"/>
              </a:rPr>
              <a:t>Mount Pleasant, SC 29466</a:t>
            </a:r>
          </a:p>
          <a:p>
            <a:pPr algn="ctr"/>
            <a:r>
              <a:rPr lang="en-US" sz="1600" dirty="0">
                <a:solidFill>
                  <a:srgbClr val="003964"/>
                </a:solidFill>
                <a:latin typeface="Verdana Pro" panose="020B0604020202020204" pitchFamily="34" charset="0"/>
              </a:rPr>
              <a:t>MLS# 19005790</a:t>
            </a:r>
          </a:p>
          <a:p>
            <a:pPr algn="ctr"/>
            <a:r>
              <a:rPr lang="en-US" sz="1600" dirty="0">
                <a:solidFill>
                  <a:srgbClr val="003964"/>
                </a:solidFill>
                <a:latin typeface="Verdana Pro" panose="020B0604020202020204" pitchFamily="34" charset="0"/>
              </a:rPr>
              <a:t>$850,000</a:t>
            </a:r>
          </a:p>
          <a:p>
            <a:pPr algn="ctr"/>
            <a:r>
              <a:rPr lang="en-US" sz="1400" dirty="0">
                <a:solidFill>
                  <a:srgbClr val="003964"/>
                </a:solidFill>
                <a:latin typeface="Verdana Pro" panose="020B0604020202020204" pitchFamily="34" charset="0"/>
              </a:rPr>
              <a:t>5 Bed · 4½ Bath · 3,821sf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64508E7-04A2-4DEA-A24B-5DFC091D94E7}"/>
              </a:ext>
            </a:extLst>
          </p:cNvPr>
          <p:cNvGrpSpPr/>
          <p:nvPr/>
        </p:nvGrpSpPr>
        <p:grpSpPr>
          <a:xfrm>
            <a:off x="126145" y="2392680"/>
            <a:ext cx="7520111" cy="1188720"/>
            <a:chOff x="119329" y="2392680"/>
            <a:chExt cx="7520111" cy="1188720"/>
          </a:xfrm>
        </p:grpSpPr>
        <p:pic>
          <p:nvPicPr>
            <p:cNvPr id="6" name="Picture 5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0817" y="2392680"/>
              <a:ext cx="1755648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329" y="2392680"/>
              <a:ext cx="1755648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2305" y="2392680"/>
              <a:ext cx="1755648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3792" y="2392680"/>
              <a:ext cx="1755648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3886198" y="0"/>
            <a:ext cx="38862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solidFill>
                  <a:srgbClr val="003964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Gorgeous All Brick Home</a:t>
            </a:r>
          </a:p>
          <a:p>
            <a:pPr algn="ctr"/>
            <a:r>
              <a:rPr lang="en-US" sz="1600" b="1" i="1" dirty="0">
                <a:solidFill>
                  <a:srgbClr val="003964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With Pool In Hamlin Plantation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48BCF4-BFA2-46C5-AAB3-D21ECB7516F1}"/>
              </a:ext>
            </a:extLst>
          </p:cNvPr>
          <p:cNvGrpSpPr/>
          <p:nvPr/>
        </p:nvGrpSpPr>
        <p:grpSpPr>
          <a:xfrm>
            <a:off x="126145" y="7503600"/>
            <a:ext cx="7520111" cy="1188720"/>
            <a:chOff x="119329" y="7503600"/>
            <a:chExt cx="7520111" cy="118872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11CA703-FC7E-45A8-9714-39DDC3019F18}"/>
                </a:ext>
              </a:extLst>
            </p:cNvPr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0817" y="7503600"/>
              <a:ext cx="1755648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93175760-BBBA-42C9-B195-0D14FBF11879}"/>
                </a:ext>
              </a:extLst>
            </p:cNvPr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329" y="7503600"/>
              <a:ext cx="1755648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91F61081-0A50-4E3A-9B31-F5045BCFC3C0}"/>
                </a:ext>
              </a:extLst>
            </p:cNvPr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2305" y="7503600"/>
              <a:ext cx="1755648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B5CF93E-D79D-47DA-9EA3-98B07592D7EA}"/>
                </a:ext>
              </a:extLst>
            </p:cNvPr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3792" y="7503600"/>
              <a:ext cx="1755648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331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Verdana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44</cp:revision>
  <dcterms:created xsi:type="dcterms:W3CDTF">2006-08-16T00:00:00Z</dcterms:created>
  <dcterms:modified xsi:type="dcterms:W3CDTF">2019-03-11T10:43:01Z</dcterms:modified>
</cp:coreProperties>
</file>