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5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0000" r="-50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285979"/>
            <a:ext cx="1371600" cy="91440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7285979"/>
            <a:ext cx="1371600" cy="9144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2335" y="7285979"/>
            <a:ext cx="1371600" cy="9144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 y="531894"/>
            <a:ext cx="3336351" cy="2224234"/>
          </a:xfrm>
          <a:prstGeom prst="rect">
            <a:avLst/>
          </a:prstGeom>
          <a:ln>
            <a:noFill/>
          </a:ln>
          <a:effectLst>
            <a:outerShdw blurRad="50800" dist="38100" dir="2700000" algn="tl" rotWithShape="0">
              <a:prstClr val="black">
                <a:alpha val="40000"/>
              </a:prstClr>
            </a:outerShdw>
          </a:effectLst>
        </p:spPr>
      </p:pic>
      <p:sp>
        <p:nvSpPr>
          <p:cNvPr id="2" name="Title 1"/>
          <p:cNvSpPr>
            <a:spLocks noGrp="1"/>
          </p:cNvSpPr>
          <p:nvPr>
            <p:ph type="ctrTitle"/>
          </p:nvPr>
        </p:nvSpPr>
        <p:spPr>
          <a:xfrm>
            <a:off x="-1" y="-10612"/>
            <a:ext cx="6858000" cy="485953"/>
          </a:xfrm>
          <a:noFill/>
        </p:spPr>
        <p:txBody>
          <a:bodyPr anchor="ctr">
            <a:noAutofit/>
          </a:bodyPr>
          <a:lstStyle/>
          <a:p>
            <a:r>
              <a:rPr lang="en-US" sz="2400" i="1" dirty="0">
                <a:ln>
                  <a:solidFill>
                    <a:schemeClr val="bg2">
                      <a:lumMod val="10000"/>
                    </a:schemeClr>
                  </a:solidFill>
                </a:ln>
                <a:solidFill>
                  <a:schemeClr val="bg2">
                    <a:lumMod val="25000"/>
                  </a:schemeClr>
                </a:solidFill>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Tanner Plantation ~ Motivated Sellers Ready to Sell!</a:t>
            </a:r>
            <a:endParaRPr lang="en-US" sz="2400" dirty="0">
              <a:ln>
                <a:solidFill>
                  <a:schemeClr val="bg2">
                    <a:lumMod val="10000"/>
                  </a:schemeClr>
                </a:solidFill>
              </a:ln>
              <a:solidFill>
                <a:schemeClr val="bg2">
                  <a:lumMod val="25000"/>
                </a:schemeClr>
              </a:solidFill>
              <a:latin typeface="Bodoni MT" panose="02070603080606020203" pitchFamily="18" charset="0"/>
              <a:cs typeface="Arial" panose="020B0604020202020204" pitchFamily="34" charset="0"/>
            </a:endParaRPr>
          </a:p>
        </p:txBody>
      </p:sp>
      <p:sp>
        <p:nvSpPr>
          <p:cNvPr id="3" name="Subtitle 2"/>
          <p:cNvSpPr>
            <a:spLocks noGrp="1"/>
          </p:cNvSpPr>
          <p:nvPr>
            <p:ph type="subTitle" idx="1"/>
          </p:nvPr>
        </p:nvSpPr>
        <p:spPr>
          <a:xfrm>
            <a:off x="-2" y="3667712"/>
            <a:ext cx="6858001" cy="3618268"/>
          </a:xfrm>
        </p:spPr>
        <p:txBody>
          <a:bodyPr anchor="ctr">
            <a:noAutofit/>
          </a:bodyPr>
          <a:lstStyle/>
          <a:p>
            <a:r>
              <a:rPr lang="en-US" sz="1400"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Fantastic opportunity to purchase this wonderfully maintained home in desirable Tanner Plantation! Upon entering the home, you are welcomed by a spacious and bright living room with gas fireplace and marble surround. Living room has surround sound wiring with speakers and leads to the open kitchen with eat in area. Kitchen has plenty of cabinets, separate pantry, white appliances including refrigerator and granite counter-tops. Sliding glass doors lead you from kitchen area to screened porch with large patio area perfect for grilling. Downstairs is complete with gorgeous engineered hardwood flooring throughout, half bath with pedestal sink and a laundry room leading to two-car garage. Flow and openness of this home from living room to kitchen to screened porch and patio is perfect for entertaining! Backyard provides more entertaining space as expansive with plenty of room for kids to play, wooden fence and a pond view! Upstairs you will find the master bedroom with vaulted tray ceiling, walk-in closet and large master bathroom. Master bathroom provides large vanity with dual sinks, separate walk-in shower and garden tub. There are two guest bedrooms upstairs with plenty of light as well as a hall bathroom with shower/tub combo. Ceiling fans in all bedrooms and living room, home is wired for security system, brand new HVAC system with 12 year warranty and home is currently zoned for new school opening 2018!</a:t>
            </a:r>
          </a:p>
          <a:p>
            <a:r>
              <a:rPr lang="en-US" sz="1400" b="1" i="1"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Pride of ownership is clearly seen with this home and it won't last long!</a:t>
            </a:r>
          </a:p>
        </p:txBody>
      </p:sp>
      <p:sp>
        <p:nvSpPr>
          <p:cNvPr id="16" name="Rectangle 15"/>
          <p:cNvSpPr/>
          <p:nvPr/>
        </p:nvSpPr>
        <p:spPr>
          <a:xfrm>
            <a:off x="1295400" y="8301861"/>
            <a:ext cx="4267199" cy="523220"/>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Megan Schwerin</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(843) 478-5867 | mkschwerin@gmail.com</a:t>
            </a:r>
          </a:p>
        </p:txBody>
      </p:sp>
      <p:sp>
        <p:nvSpPr>
          <p:cNvPr id="21" name="Rectangle 20"/>
          <p:cNvSpPr/>
          <p:nvPr/>
        </p:nvSpPr>
        <p:spPr>
          <a:xfrm>
            <a:off x="0" y="2929048"/>
            <a:ext cx="6858000" cy="738664"/>
          </a:xfrm>
          <a:prstGeom prst="rect">
            <a:avLst/>
          </a:prstGeom>
          <a:solidFill>
            <a:schemeClr val="bg2">
              <a:lumMod val="75000"/>
            </a:schemeClr>
          </a:solidFill>
          <a:ln>
            <a:solidFill>
              <a:schemeClr val="bg2">
                <a:lumMod val="75000"/>
              </a:schemeClr>
            </a:solidFill>
          </a:ln>
          <a:effectLst>
            <a:outerShdw blurRad="63500" sx="102000" sy="102000" algn="ctr" rotWithShape="0">
              <a:prstClr val="black">
                <a:alpha val="40000"/>
              </a:prstClr>
            </a:outerShdw>
          </a:effectLst>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1409 Chimney Swift Lane</a:t>
            </a:r>
          </a:p>
          <a:p>
            <a:pPr algn="ctr"/>
            <a:r>
              <a:rPr lang="en-US"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Tanner Plantation </a:t>
            </a:r>
            <a:r>
              <a:rPr lang="en-US"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Hanahan, SC 29410 </a:t>
            </a:r>
            <a:r>
              <a:rPr lang="en-US"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MLS# 17027456 </a:t>
            </a:r>
            <a:r>
              <a:rPr lang="en-US"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$239,900</a:t>
            </a:r>
          </a:p>
        </p:txBody>
      </p:sp>
      <p:sp>
        <p:nvSpPr>
          <p:cNvPr id="23" name="Rectangle 22"/>
          <p:cNvSpPr/>
          <p:nvPr/>
        </p:nvSpPr>
        <p:spPr>
          <a:xfrm>
            <a:off x="-2" y="8946177"/>
            <a:ext cx="6858002" cy="215444"/>
          </a:xfrm>
          <a:prstGeom prst="rect">
            <a:avLst/>
          </a:prstGeom>
        </p:spPr>
        <p:txBody>
          <a:bodyPr wrap="square" anchor="b">
            <a:spAutoFit/>
          </a:bodyPr>
          <a:lstStyle/>
          <a:p>
            <a:pPr algn="ctr"/>
            <a:r>
              <a:rPr lang="en-US" sz="800" dirty="0">
                <a:solidFill>
                  <a:schemeClr val="bg2">
                    <a:lumMod val="90000"/>
                  </a:schemeClr>
                </a:solidFill>
                <a:latin typeface="Arial Narrow" panose="020B0606020202030204" pitchFamily="34" charset="0"/>
                <a:cs typeface="Arial" panose="020B0604020202020204" pitchFamily="34" charset="0"/>
              </a:rPr>
              <a:t>Elaine Brabham and Associates, LLC • 1890 Sam </a:t>
            </a:r>
            <a:r>
              <a:rPr lang="en-US" sz="800" dirty="0" err="1">
                <a:solidFill>
                  <a:schemeClr val="bg2">
                    <a:lumMod val="90000"/>
                  </a:schemeClr>
                </a:solidFill>
                <a:latin typeface="Arial Narrow" panose="020B0606020202030204" pitchFamily="34" charset="0"/>
                <a:cs typeface="Arial" panose="020B0604020202020204" pitchFamily="34" charset="0"/>
              </a:rPr>
              <a:t>Rittenberg</a:t>
            </a:r>
            <a:r>
              <a:rPr lang="en-US" sz="800" dirty="0">
                <a:solidFill>
                  <a:schemeClr val="bg2">
                    <a:lumMod val="90000"/>
                  </a:schemeClr>
                </a:solidFill>
                <a:latin typeface="Arial Narrow" panose="020B0606020202030204" pitchFamily="34" charset="0"/>
                <a:cs typeface="Arial" panose="020B0604020202020204" pitchFamily="34" charset="0"/>
              </a:rPr>
              <a:t> Boulevard, Suite 217 • Charleston, SC 29407</a:t>
            </a: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850" y="8305800"/>
            <a:ext cx="647700" cy="78105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7490" y="8358188"/>
            <a:ext cx="404478" cy="709612"/>
          </a:xfrm>
          <a:prstGeom prst="ellipse">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13393" y="531894"/>
            <a:ext cx="1485900" cy="990600"/>
          </a:xfrm>
          <a:prstGeom prst="rect">
            <a:avLst/>
          </a:prstGeom>
          <a:ln>
            <a:no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19186" y="531894"/>
            <a:ext cx="1485900" cy="990600"/>
          </a:xfrm>
          <a:prstGeom prst="rect">
            <a:avLst/>
          </a:prstGeom>
          <a:ln>
            <a:no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13393" y="1765528"/>
            <a:ext cx="1485900" cy="990600"/>
          </a:xfrm>
          <a:prstGeom prst="rect">
            <a:avLst/>
          </a:prstGeom>
          <a:ln>
            <a:no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19186" y="1765528"/>
            <a:ext cx="1485900" cy="990600"/>
          </a:xfrm>
          <a:prstGeom prst="rect">
            <a:avLst/>
          </a:prstGeom>
          <a:ln>
            <a:noFill/>
          </a:ln>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84066" y="7285979"/>
            <a:ext cx="1371600" cy="914400"/>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04670" y="7285979"/>
            <a:ext cx="608963" cy="914400"/>
          </a:xfrm>
          <a:prstGeom prst="rect">
            <a:avLst/>
          </a:prstGeom>
        </p:spPr>
      </p:pic>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44368" y="7285979"/>
            <a:ext cx="608963" cy="914400"/>
          </a:xfrm>
          <a:prstGeom prst="rect">
            <a:avLst/>
          </a:prstGeom>
        </p:spPr>
      </p:pic>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05269" y="6856708"/>
            <a:ext cx="1371600" cy="914400"/>
          </a:xfrm>
          <a:prstGeom prst="rect">
            <a:avLst/>
          </a:prstGeom>
        </p:spPr>
      </p:pic>
      <p:sp>
        <p:nvSpPr>
          <p:cNvPr id="7" name="Rectangle 6"/>
          <p:cNvSpPr/>
          <p:nvPr/>
        </p:nvSpPr>
        <p:spPr>
          <a:xfrm>
            <a:off x="605466" y="711875"/>
            <a:ext cx="2239716" cy="2031325"/>
          </a:xfrm>
          <a:prstGeom prst="rect">
            <a:avLst/>
          </a:prstGeom>
        </p:spPr>
        <p:txBody>
          <a:bodyPr wrap="none">
            <a:spAutoFit/>
          </a:bodyPr>
          <a:lstStyle/>
          <a:p>
            <a:pPr algn="ctr"/>
            <a:endParaRPr lang="en-US" b="1" i="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lgn="ctr"/>
            <a:endParaRPr lang="en-US" b="1" i="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lgn="ctr"/>
            <a:endParaRPr lang="en-US" b="1" i="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lgn="ctr"/>
            <a:endParaRPr lang="en-US" b="1" i="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lgn="ctr"/>
            <a:endParaRPr lang="en-US" b="1" i="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lgn="ctr"/>
            <a:endParaRPr lang="en-US" b="1" i="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lgn="ctr"/>
            <a:r>
              <a:rPr lang="en-US" b="1" i="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Ibis Glade under 240K!</a:t>
            </a:r>
            <a:endParaRPr lang="en-US" b="1"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82981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322</Words>
  <Application>Microsoft Office PowerPoint</Application>
  <PresentationFormat>On-screen Show (4:3)</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Bodoni MT</vt:lpstr>
      <vt:lpstr>Calibri</vt:lpstr>
      <vt:lpstr>Office Theme</vt:lpstr>
      <vt:lpstr>Tanner Plantation ~ Motivated Sellers Ready to Sell!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33</cp:revision>
  <dcterms:created xsi:type="dcterms:W3CDTF">2006-08-16T00:00:00Z</dcterms:created>
  <dcterms:modified xsi:type="dcterms:W3CDTF">2017-10-09T12:09:39Z</dcterms:modified>
</cp:coreProperties>
</file>