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0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355807" y="636771"/>
            <a:ext cx="7060788" cy="455980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614020" y="2669635"/>
            <a:ext cx="6606540" cy="268224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614020" y="5404714"/>
            <a:ext cx="6606540" cy="134112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27482" y="777849"/>
            <a:ext cx="6956298" cy="614233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782326"/>
            <a:ext cx="1684020" cy="771143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3390" y="782324"/>
            <a:ext cx="5052060" cy="771144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427482" y="777849"/>
            <a:ext cx="6956298" cy="6142330"/>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355807" y="636771"/>
            <a:ext cx="7060788" cy="6367283"/>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98092" y="7228637"/>
            <a:ext cx="6956298" cy="992429"/>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8092" y="8249243"/>
            <a:ext cx="6956298" cy="616915"/>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37199"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042056"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16140" y="849842"/>
            <a:ext cx="3342132" cy="1161838"/>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54344" y="849842"/>
            <a:ext cx="3342132" cy="1161838"/>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16140"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54344"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7966" y="782320"/>
            <a:ext cx="2526030" cy="134112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708020" y="2123443"/>
            <a:ext cx="2526030" cy="616896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647167" y="1364211"/>
            <a:ext cx="3932235" cy="692912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5440681" y="636771"/>
            <a:ext cx="1975914" cy="637032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88620" y="7351015"/>
            <a:ext cx="6995160" cy="1542288"/>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5493305" y="782320"/>
            <a:ext cx="1904238" cy="617683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2/24/2015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358258" y="639126"/>
            <a:ext cx="5036515" cy="637032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355807" y="636771"/>
            <a:ext cx="7060788" cy="804672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427482" y="7312199"/>
            <a:ext cx="6956298" cy="1542288"/>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427482" y="777849"/>
            <a:ext cx="6956298" cy="6142330"/>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209879" y="8964084"/>
            <a:ext cx="194310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2/24/2015</a:t>
            </a:fld>
            <a:endParaRPr lang="en-US"/>
          </a:p>
        </p:txBody>
      </p:sp>
      <p:sp>
        <p:nvSpPr>
          <p:cNvPr id="18" name="Footer Placeholder 17"/>
          <p:cNvSpPr>
            <a:spLocks noGrp="1"/>
          </p:cNvSpPr>
          <p:nvPr>
            <p:ph type="ftr" sz="quarter" idx="3"/>
          </p:nvPr>
        </p:nvSpPr>
        <p:spPr>
          <a:xfrm>
            <a:off x="5152979" y="8964084"/>
            <a:ext cx="1943100" cy="535517"/>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7096079" y="8964084"/>
            <a:ext cx="38862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80" y="20321"/>
            <a:ext cx="7772400" cy="513080"/>
          </a:xfrm>
        </p:spPr>
        <p:txBody>
          <a:bodyPr anchor="ctr">
            <a:noAutofit/>
          </a:bodyPr>
          <a:lstStyle/>
          <a:p>
            <a:pPr algn="ctr"/>
            <a:r>
              <a:rPr lang="en-US" sz="2800" b="0" dirty="0" smtClean="0">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Great Buy In Tall Pines</a:t>
            </a:r>
            <a:endParaRPr lang="en-US" sz="2800" b="0" dirty="0">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endParaRPr>
          </a:p>
        </p:txBody>
      </p:sp>
      <p:sp>
        <p:nvSpPr>
          <p:cNvPr id="4" name="Rectangle 3"/>
          <p:cNvSpPr/>
          <p:nvPr/>
        </p:nvSpPr>
        <p:spPr>
          <a:xfrm>
            <a:off x="-10160" y="9677400"/>
            <a:ext cx="7782560" cy="307777"/>
          </a:xfrm>
          <a:prstGeom prst="rect">
            <a:avLst/>
          </a:prstGeom>
        </p:spPr>
        <p:txBody>
          <a:bodyPr wrap="square">
            <a:spAutoFit/>
          </a:bodyPr>
          <a:lstStyle/>
          <a:p>
            <a:pPr algn="ctr"/>
            <a:r>
              <a:rPr lang="en-US" sz="1400" dirty="0">
                <a:solidFill>
                  <a:srgbClr val="FFFFFF"/>
                </a:solidFill>
                <a:latin typeface="Arial" panose="020B0604020202020204" pitchFamily="34" charset="0"/>
                <a:cs typeface="Arial" panose="020B0604020202020204" pitchFamily="34" charset="0"/>
              </a:rPr>
              <a:t>AgentOwned Preferred Group | 824 Johnnie </a:t>
            </a:r>
            <a:r>
              <a:rPr lang="en-US" sz="1400" dirty="0" err="1">
                <a:solidFill>
                  <a:srgbClr val="FFFFFF"/>
                </a:solidFill>
                <a:latin typeface="Arial" panose="020B0604020202020204" pitchFamily="34" charset="0"/>
                <a:cs typeface="Arial" panose="020B0604020202020204" pitchFamily="34" charset="0"/>
              </a:rPr>
              <a:t>Dodds</a:t>
            </a:r>
            <a:r>
              <a:rPr lang="en-US" sz="1400" dirty="0">
                <a:solidFill>
                  <a:srgbClr val="FFFFFF"/>
                </a:solidFill>
                <a:latin typeface="Arial" panose="020B0604020202020204" pitchFamily="34" charset="0"/>
                <a:cs typeface="Arial" panose="020B0604020202020204" pitchFamily="34" charset="0"/>
              </a:rPr>
              <a:t> Blvd | Mt Pleasant, SC 29464</a:t>
            </a:r>
          </a:p>
        </p:txBody>
      </p:sp>
      <p:pic>
        <p:nvPicPr>
          <p:cNvPr id="1028" name="Picture 4" descr="Agent Office Logo"/>
          <p:cNvPicPr>
            <a:picLocks noChangeAspect="1" noChangeArrowheads="1"/>
          </p:cNvPicPr>
          <p:nvPr/>
        </p:nvPicPr>
        <p:blipFill rotWithShape="1">
          <a:blip r:embed="rId2">
            <a:extLst>
              <a:ext uri="{28A0092B-C50C-407E-A947-70E740481C1C}">
                <a14:useLocalDpi xmlns:a14="http://schemas.microsoft.com/office/drawing/2010/main" val="0"/>
              </a:ext>
            </a:extLst>
          </a:blip>
          <a:srcRect l="6493" t="2733" r="8037" b="2733"/>
          <a:stretch/>
        </p:blipFill>
        <p:spPr bwMode="auto">
          <a:xfrm>
            <a:off x="381000" y="8458320"/>
            <a:ext cx="521653" cy="990480"/>
          </a:xfrm>
          <a:prstGeom prst="round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67093" y="8538062"/>
            <a:ext cx="3588067" cy="830997"/>
          </a:xfrm>
          <a:prstGeom prst="rect">
            <a:avLst/>
          </a:prstGeom>
        </p:spPr>
        <p:txBody>
          <a:bodyPr wrap="square">
            <a:spAutoFit/>
          </a:bodyPr>
          <a:lstStyle/>
          <a:p>
            <a:r>
              <a:rPr lang="en-US" dirty="0">
                <a:latin typeface="Arial" panose="020B0604020202020204" pitchFamily="34" charset="0"/>
                <a:cs typeface="Arial" panose="020B0604020202020204" pitchFamily="34" charset="0"/>
              </a:rPr>
              <a:t>Kea Whatley</a:t>
            </a:r>
          </a:p>
          <a:p>
            <a:r>
              <a:rPr lang="en-US" sz="1400" dirty="0" smtClean="0">
                <a:latin typeface="Arial" panose="020B0604020202020204" pitchFamily="34" charset="0"/>
                <a:cs typeface="Arial" panose="020B0604020202020204" pitchFamily="34" charset="0"/>
              </a:rPr>
              <a:t>Mobile 843-408-8704</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keawhat@aol.com </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2618" r="3338"/>
          <a:stretch/>
        </p:blipFill>
        <p:spPr>
          <a:xfrm>
            <a:off x="1992076" y="770958"/>
            <a:ext cx="3778088" cy="2663437"/>
          </a:xfrm>
          <a:prstGeom prst="roundRect">
            <a:avLst>
              <a:gd name="adj" fmla="val 5213"/>
            </a:avLst>
          </a:prstGeom>
          <a:ln>
            <a:solidFill>
              <a:srgbClr val="FFFFFF"/>
            </a:solidFill>
          </a:ln>
          <a:effectLst/>
        </p:spPr>
      </p:pic>
      <p:sp>
        <p:nvSpPr>
          <p:cNvPr id="3" name="Subtitle 2"/>
          <p:cNvSpPr>
            <a:spLocks noGrp="1"/>
          </p:cNvSpPr>
          <p:nvPr>
            <p:ph type="subTitle" idx="1"/>
          </p:nvPr>
        </p:nvSpPr>
        <p:spPr>
          <a:xfrm>
            <a:off x="1863358" y="3674840"/>
            <a:ext cx="4035525" cy="1372427"/>
          </a:xfrm>
        </p:spPr>
        <p:txBody>
          <a:bodyPr anchor="ctr">
            <a:normAutofit/>
          </a:bodyPr>
          <a:lstStyle/>
          <a:p>
            <a:pPr algn="ctr"/>
            <a:r>
              <a:rPr lang="en-US"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140 Ponderosa </a:t>
            </a:r>
            <a:r>
              <a:rPr lang="en-US" b="1" dirty="0" smtClean="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Drive</a:t>
            </a:r>
            <a:endParaRPr lang="en-US"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US" sz="16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Tall Pines</a:t>
            </a:r>
          </a:p>
          <a:p>
            <a:pPr algn="ctr"/>
            <a:r>
              <a:rPr lang="en-US" sz="16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Ladson, SC 29456</a:t>
            </a:r>
          </a:p>
          <a:p>
            <a:pPr algn="ctr"/>
            <a:r>
              <a:rPr lang="en-US" sz="16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15002641</a:t>
            </a:r>
          </a:p>
          <a:p>
            <a:pPr algn="ctr"/>
            <a:r>
              <a:rPr lang="en-US" sz="16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$149,000</a:t>
            </a:r>
            <a:endParaRPr lang="en-US" sz="16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1650" y="8620125"/>
            <a:ext cx="1809750" cy="828675"/>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6675" y="770958"/>
            <a:ext cx="1212000" cy="803535"/>
          </a:xfrm>
          <a:prstGeom prst="roundRect">
            <a:avLst/>
          </a:prstGeom>
          <a:ln>
            <a:solidFill>
              <a:srgbClr val="FFFFFF"/>
            </a:solid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03725" y="770958"/>
            <a:ext cx="1212000" cy="803535"/>
          </a:xfrm>
          <a:prstGeom prst="roundRect">
            <a:avLst/>
          </a:prstGeom>
          <a:ln>
            <a:solidFill>
              <a:srgbClr val="FFFFFF"/>
            </a:solidFill>
          </a:ln>
          <a:effectLst>
            <a:outerShdw blurRad="190500" algn="tl" rotWithShape="0">
              <a:srgbClr val="000000">
                <a:alpha val="70000"/>
              </a:srgb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6675" y="1928549"/>
            <a:ext cx="1212000" cy="803535"/>
          </a:xfrm>
          <a:prstGeom prst="roundRect">
            <a:avLst/>
          </a:prstGeom>
          <a:ln>
            <a:solidFill>
              <a:srgbClr val="FFFFFF"/>
            </a:solidFill>
          </a:ln>
          <a:effectLst>
            <a:outerShdw blurRad="190500" algn="tl" rotWithShape="0">
              <a:srgbClr val="000000">
                <a:alpha val="70000"/>
              </a:srgbClr>
            </a:outerShdw>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03725" y="1928549"/>
            <a:ext cx="1212000" cy="803535"/>
          </a:xfrm>
          <a:prstGeom prst="roundRect">
            <a:avLst/>
          </a:prstGeom>
          <a:ln>
            <a:solidFill>
              <a:srgbClr val="FFFFFF"/>
            </a:solidFill>
          </a:ln>
          <a:effectLst>
            <a:outerShdw blurRad="190500" algn="tl" rotWithShape="0">
              <a:srgbClr val="000000">
                <a:alpha val="70000"/>
              </a:srgb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6675" y="3086140"/>
            <a:ext cx="1212000" cy="803535"/>
          </a:xfrm>
          <a:prstGeom prst="roundRect">
            <a:avLst/>
          </a:prstGeom>
          <a:ln>
            <a:solidFill>
              <a:srgbClr val="FFFFFF"/>
            </a:solidFill>
          </a:ln>
          <a:effectLst>
            <a:outerShdw blurRad="190500" algn="tl" rotWithShape="0">
              <a:srgbClr val="000000">
                <a:alpha val="70000"/>
              </a:srgbClr>
            </a:outerShdw>
          </a:effectLst>
        </p:spPr>
      </p:pic>
      <p:sp>
        <p:nvSpPr>
          <p:cNvPr id="13" name="Rectangle 12"/>
          <p:cNvSpPr/>
          <p:nvPr/>
        </p:nvSpPr>
        <p:spPr>
          <a:xfrm>
            <a:off x="223520" y="5309428"/>
            <a:ext cx="7315200" cy="3277820"/>
          </a:xfrm>
          <a:prstGeom prst="rect">
            <a:avLst/>
          </a:prstGeom>
        </p:spPr>
        <p:txBody>
          <a:bodyPr wrap="square" anchor="ctr">
            <a:spAutoFit/>
          </a:bodyPr>
          <a:lstStyle/>
          <a:p>
            <a:pPr algn="ctr"/>
            <a:r>
              <a:rPr lang="en-US" sz="900" dirty="0">
                <a:solidFill>
                  <a:schemeClr val="bg2"/>
                </a:solidFill>
                <a:latin typeface="Arial" panose="020B0604020202020204" pitchFamily="34" charset="0"/>
                <a:cs typeface="Arial" panose="020B0604020202020204" pitchFamily="34" charset="0"/>
              </a:rPr>
              <a:t>Bring your clients to see this great 3 bedroom, 2 bath home in Tall Pines! It has lots of curb appeal with the magnificent magnolias in front of the house. When you walk in the front door, you are greeted with a beautiful dining room on the left. Down the hall, the updated kitchen with new appliances overlooks the huge, fenced backyard. The yard/patio would be a great place to gather with family and friends. The den/family room is located off of the kitchen and boasts wood beams and a wood-burning fireplace. There is a wonderful, multipurpose loft off of the family room. It could be used as a home office, a playroom, or an exercise area among many other things. The wood stairs take you up to 2 spacious bedrooms and a full bath. Both bedrooms offer closets/storage areas.</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The current owners updated the house with</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 new subflooring on the first floor</a:t>
            </a:r>
          </a:p>
          <a:p>
            <a:pPr algn="ctr"/>
            <a:r>
              <a:rPr lang="en-US" sz="900" dirty="0">
                <a:solidFill>
                  <a:schemeClr val="bg2"/>
                </a:solidFill>
                <a:latin typeface="Arial" panose="020B0604020202020204" pitchFamily="34" charset="0"/>
                <a:cs typeface="Arial" panose="020B0604020202020204" pitchFamily="34" charset="0"/>
              </a:rPr>
              <a:t>* added wood floors to the foyer dining room, kitchen, and eat-in kitchen</a:t>
            </a:r>
          </a:p>
          <a:p>
            <a:pPr algn="ctr"/>
            <a:r>
              <a:rPr lang="en-US" sz="900" dirty="0">
                <a:solidFill>
                  <a:schemeClr val="bg2"/>
                </a:solidFill>
                <a:latin typeface="Arial" panose="020B0604020202020204" pitchFamily="34" charset="0"/>
                <a:cs typeface="Arial" panose="020B0604020202020204" pitchFamily="34" charset="0"/>
              </a:rPr>
              <a:t>* installed all new kitchen appliances,</a:t>
            </a:r>
          </a:p>
          <a:p>
            <a:pPr algn="ctr"/>
            <a:r>
              <a:rPr lang="en-US" sz="900" dirty="0">
                <a:solidFill>
                  <a:schemeClr val="bg2"/>
                </a:solidFill>
                <a:latin typeface="Arial" panose="020B0604020202020204" pitchFamily="34" charset="0"/>
                <a:cs typeface="Arial" panose="020B0604020202020204" pitchFamily="34" charset="0"/>
              </a:rPr>
              <a:t>* new countertops and backsplash</a:t>
            </a:r>
          </a:p>
          <a:p>
            <a:pPr algn="ctr"/>
            <a:r>
              <a:rPr lang="en-US" sz="900" dirty="0">
                <a:solidFill>
                  <a:schemeClr val="bg2"/>
                </a:solidFill>
                <a:latin typeface="Arial" panose="020B0604020202020204" pitchFamily="34" charset="0"/>
                <a:cs typeface="Arial" panose="020B0604020202020204" pitchFamily="34" charset="0"/>
              </a:rPr>
              <a:t>* tile in bathrooms</a:t>
            </a:r>
          </a:p>
          <a:p>
            <a:pPr algn="ctr"/>
            <a:r>
              <a:rPr lang="en-US" sz="900" dirty="0">
                <a:solidFill>
                  <a:schemeClr val="bg2"/>
                </a:solidFill>
                <a:latin typeface="Arial" panose="020B0604020202020204" pitchFamily="34" charset="0"/>
                <a:cs typeface="Arial" panose="020B0604020202020204" pitchFamily="34" charset="0"/>
              </a:rPr>
              <a:t>* carpet in the bedrooms, family room, and loft area</a:t>
            </a:r>
          </a:p>
          <a:p>
            <a:pPr algn="ctr"/>
            <a:r>
              <a:rPr lang="en-US" sz="900" dirty="0">
                <a:solidFill>
                  <a:schemeClr val="bg2"/>
                </a:solidFill>
                <a:latin typeface="Arial" panose="020B0604020202020204" pitchFamily="34" charset="0"/>
                <a:cs typeface="Arial" panose="020B0604020202020204" pitchFamily="34" charset="0"/>
              </a:rPr>
              <a:t>* a NEW HVAC unit</a:t>
            </a:r>
          </a:p>
          <a:p>
            <a:pPr algn="ctr"/>
            <a:r>
              <a:rPr lang="en-US" sz="900" dirty="0">
                <a:solidFill>
                  <a:schemeClr val="bg2"/>
                </a:solidFill>
                <a:latin typeface="Arial" panose="020B0604020202020204" pitchFamily="34" charset="0"/>
                <a:cs typeface="Arial" panose="020B0604020202020204" pitchFamily="34" charset="0"/>
              </a:rPr>
              <a:t>* all new ductwork</a:t>
            </a:r>
          </a:p>
          <a:p>
            <a:pPr algn="ctr"/>
            <a:r>
              <a:rPr lang="en-US" sz="900" dirty="0">
                <a:solidFill>
                  <a:schemeClr val="bg2"/>
                </a:solidFill>
                <a:latin typeface="Arial" panose="020B0604020202020204" pitchFamily="34" charset="0"/>
                <a:cs typeface="Arial" panose="020B0604020202020204" pitchFamily="34" charset="0"/>
              </a:rPr>
              <a:t>* a moisture barrier under the house</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These things certainly added a lot of value to the house.</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Make an appointment to see this great home! Buyers to verify all things deemed important--schools, taxes, square footage, year built, lot size, and insurance.</a:t>
            </a:r>
            <a:endParaRPr lang="en-US" sz="900" dirty="0">
              <a:solidFill>
                <a:schemeClr val="bg2"/>
              </a:solidFill>
              <a:latin typeface="Arial" panose="020B0604020202020204" pitchFamily="34" charset="0"/>
              <a:cs typeface="Arial" panose="020B0604020202020204" pitchFamily="34" charset="0"/>
            </a:endParaRP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03725" y="3086140"/>
            <a:ext cx="1212000" cy="803535"/>
          </a:xfrm>
          <a:prstGeom prst="roundRect">
            <a:avLst/>
          </a:prstGeom>
          <a:ln>
            <a:solidFill>
              <a:srgbClr val="FFFFFF"/>
            </a:solid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6675" y="4243732"/>
            <a:ext cx="1212000" cy="803535"/>
          </a:xfrm>
          <a:prstGeom prst="roundRect">
            <a:avLst/>
          </a:prstGeom>
          <a:ln>
            <a:solidFill>
              <a:srgbClr val="FFFFFF"/>
            </a:solidFill>
          </a:ln>
          <a:effectLst>
            <a:outerShdw blurRad="190500" algn="tl" rotWithShape="0">
              <a:srgbClr val="000000">
                <a:alpha val="70000"/>
              </a:srgb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03725" y="4243732"/>
            <a:ext cx="1212000" cy="803535"/>
          </a:xfrm>
          <a:prstGeom prst="roundRect">
            <a:avLst/>
          </a:prstGeom>
          <a:ln>
            <a:solidFill>
              <a:srgbClr val="FFFFFF"/>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1580476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191</TotalTime>
  <Words>313</Words>
  <Application>Microsoft Office PowerPoint</Application>
  <PresentationFormat>Custom</PresentationFormat>
  <Paragraphs>27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Aspect</vt:lpstr>
      <vt:lpstr>Great Buy In Tall Pines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I'on Home on Fabulous Lot</dc:title>
  <dc:creator>CVH360</dc:creator>
  <cp:lastModifiedBy>atp1313@gmail.com</cp:lastModifiedBy>
  <cp:revision>7</cp:revision>
  <dcterms:created xsi:type="dcterms:W3CDTF">2006-08-16T00:00:00Z</dcterms:created>
  <dcterms:modified xsi:type="dcterms:W3CDTF">2015-02-24T19:44:11Z</dcterms:modified>
</cp:coreProperties>
</file>