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2438" y="65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gif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56246" y="7772400"/>
            <a:ext cx="2301344" cy="1143000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33538" y="9067801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562" y="6018247"/>
            <a:ext cx="7756476" cy="1483361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This is an opportunity to own a unique home/property. It is a brick home on 2.5 acres of land has 7 bedrooms and 4 half bathrooms and 2 full bathrooms with tub or shower. The home is a former group home for seniors. Most recently rented to a family of four. Come take a look, plenty of space and optional use possible.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1" y="9102372"/>
            <a:ext cx="310493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James Hopkins</a:t>
            </a:r>
          </a:p>
          <a:p>
            <a:r>
              <a:rPr lang="en-US" sz="11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(843) 708-5930</a:t>
            </a:r>
          </a:p>
          <a:p>
            <a:r>
              <a:rPr lang="en-US" sz="11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James.Hopkins@AgentOwnedRealty.com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4945785" y="9125454"/>
            <a:ext cx="30543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AgentOwned Premiere Group</a:t>
            </a:r>
          </a:p>
          <a:p>
            <a:pPr algn="r"/>
            <a:r>
              <a:rPr lang="en-US" sz="11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1800 Trolley Rd</a:t>
            </a:r>
          </a:p>
          <a:p>
            <a:pPr algn="r"/>
            <a:r>
              <a:rPr lang="en-US" sz="11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Summerville, SC 29485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-3190883" y="-685800"/>
            <a:ext cx="3030819" cy="838200"/>
          </a:xfrm>
          <a:prstGeom prst="ribbon">
            <a:avLst>
              <a:gd name="adj1" fmla="val 16667"/>
              <a:gd name="adj2" fmla="val 75000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Gabriola" panose="04040605051002020D02" pitchFamily="82" charset="0"/>
              </a:rPr>
              <a:t>Open House Saturday</a:t>
            </a:r>
          </a:p>
          <a:p>
            <a:pPr algn="ctr"/>
            <a:r>
              <a:rPr lang="en-US" b="1" dirty="0">
                <a:solidFill>
                  <a:schemeClr val="tx1"/>
                </a:solidFill>
                <a:latin typeface="Gabriola" panose="04040605051002020D02" pitchFamily="82" charset="0"/>
              </a:rPr>
              <a:t>12:00 until 4:00</a:t>
            </a:r>
            <a:endParaRPr lang="en-US" i="1" dirty="0">
              <a:solidFill>
                <a:schemeClr val="tx1"/>
              </a:solidFill>
              <a:latin typeface="Gabriola" panose="04040605051002020D02" pitchFamily="82" charset="0"/>
            </a:endParaRPr>
          </a:p>
        </p:txBody>
      </p:sp>
      <p:pic>
        <p:nvPicPr>
          <p:cNvPr id="15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63000" y="9051007"/>
            <a:ext cx="911481" cy="713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217" y="4932855"/>
            <a:ext cx="7849166" cy="104319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140 Checkerberry Road</a:t>
            </a:r>
            <a:br>
              <a:rPr lang="en-US" sz="2400" b="1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Eutawville, SC 29048 | MLS# 23004038 | $390,000</a:t>
            </a:r>
            <a:endParaRPr lang="en-US" sz="1200" dirty="0">
              <a:solidFill>
                <a:schemeClr val="bg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E51621-7B65-4418-8136-3CEFC1AB779D}"/>
              </a:ext>
            </a:extLst>
          </p:cNvPr>
          <p:cNvSpPr/>
          <p:nvPr/>
        </p:nvSpPr>
        <p:spPr>
          <a:xfrm>
            <a:off x="0" y="1"/>
            <a:ext cx="8229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Unique Brick Home On 2.5 Acres Of Land</a:t>
            </a:r>
            <a:endParaRPr lang="en-US" sz="3200" b="1" i="1" dirty="0">
              <a:ln w="3175"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anose="04040605051002020D02" pitchFamily="8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C596346-2AC0-4F33-B69D-8FD32CF55E4E}"/>
              </a:ext>
            </a:extLst>
          </p:cNvPr>
          <p:cNvSpPr/>
          <p:nvPr/>
        </p:nvSpPr>
        <p:spPr>
          <a:xfrm>
            <a:off x="-2969945" y="1706101"/>
            <a:ext cx="258894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Georgia" panose="02040502050405020303" pitchFamily="18" charset="0"/>
              </a:rPr>
              <a:t>Open House Saturday 8/24/19</a:t>
            </a:r>
          </a:p>
          <a:p>
            <a:r>
              <a:rPr lang="en-US" dirty="0">
                <a:latin typeface="Georgia" panose="02040502050405020303" pitchFamily="18" charset="0"/>
              </a:rPr>
              <a:t>12:00 until 4:00</a:t>
            </a: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57F2B0E4-B2B5-47EE-9CF6-FB42B87776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753600" y="1101803"/>
            <a:ext cx="2346879" cy="3129172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2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875278" y="7744039"/>
            <a:ext cx="2198077" cy="1143000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5" name="Picture 5">
            <a:extLst>
              <a:ext uri="{FF2B5EF4-FFF2-40B4-BE49-F238E27FC236}">
                <a16:creationId xmlns:a16="http://schemas.microsoft.com/office/drawing/2014/main" id="{BA609215-8DFF-469D-8972-E17293E016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52800" y="7761852"/>
            <a:ext cx="1524001" cy="1143000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6" name="Picture 2">
            <a:extLst>
              <a:ext uri="{FF2B5EF4-FFF2-40B4-BE49-F238E27FC236}">
                <a16:creationId xmlns:a16="http://schemas.microsoft.com/office/drawing/2014/main" id="{B182C635-93A6-4996-5D91-A83E9B20F2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273034" y="626970"/>
            <a:ext cx="5683533" cy="4263691"/>
          </a:xfrm>
          <a:prstGeom prst="rect">
            <a:avLst/>
          </a:prstGeom>
          <a:ln w="12700"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D858A8CF-D96F-B860-E688-ECECE79A6A0F}"/>
              </a:ext>
            </a:extLst>
          </p:cNvPr>
          <p:cNvGrpSpPr/>
          <p:nvPr/>
        </p:nvGrpSpPr>
        <p:grpSpPr>
          <a:xfrm>
            <a:off x="156246" y="770652"/>
            <a:ext cx="7917109" cy="3976326"/>
            <a:chOff x="160091" y="743395"/>
            <a:chExt cx="7917109" cy="3976326"/>
          </a:xfrm>
        </p:grpSpPr>
        <p:pic>
          <p:nvPicPr>
            <p:cNvPr id="8" name="Picture 7" descr="A picture containing floor, indoor, wall, ceiling&#10;&#10;Description automatically generated">
              <a:extLst>
                <a:ext uri="{FF2B5EF4-FFF2-40B4-BE49-F238E27FC236}">
                  <a16:creationId xmlns:a16="http://schemas.microsoft.com/office/drawing/2014/main" id="{4186FF9E-8F59-2EFC-6726-8A8C8F934C52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091" y="3129269"/>
              <a:ext cx="1192839" cy="1590452"/>
            </a:xfrm>
            <a:prstGeom prst="rect">
              <a:avLst/>
            </a:prstGeom>
            <a:ln w="12700">
              <a:solidFill>
                <a:schemeClr val="bg1"/>
              </a:solidFill>
            </a:ln>
          </p:spPr>
        </p:pic>
        <p:pic>
          <p:nvPicPr>
            <p:cNvPr id="12" name="Picture 11" descr="A bedroom with a bed and a table&#10;&#10;Description automatically generated with low confidence">
              <a:extLst>
                <a:ext uri="{FF2B5EF4-FFF2-40B4-BE49-F238E27FC236}">
                  <a16:creationId xmlns:a16="http://schemas.microsoft.com/office/drawing/2014/main" id="{4EAE3D45-897F-BDB0-1E31-3699E297CDD2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84361" y="3129269"/>
              <a:ext cx="1192839" cy="1590452"/>
            </a:xfrm>
            <a:prstGeom prst="rect">
              <a:avLst/>
            </a:prstGeom>
            <a:ln w="12700">
              <a:solidFill>
                <a:schemeClr val="bg1"/>
              </a:solidFill>
            </a:ln>
          </p:spPr>
        </p:pic>
        <p:pic>
          <p:nvPicPr>
            <p:cNvPr id="14" name="Picture 13" descr="A living room with a table and chairs&#10;&#10;Description automatically generated with low confidence">
              <a:extLst>
                <a:ext uri="{FF2B5EF4-FFF2-40B4-BE49-F238E27FC236}">
                  <a16:creationId xmlns:a16="http://schemas.microsoft.com/office/drawing/2014/main" id="{C2D332C8-DEAB-0ACD-3C25-0E5B02C1A33C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091" y="743395"/>
              <a:ext cx="1192839" cy="1590452"/>
            </a:xfrm>
            <a:prstGeom prst="rect">
              <a:avLst/>
            </a:prstGeom>
            <a:ln w="12700">
              <a:solidFill>
                <a:schemeClr val="bg1"/>
              </a:solidFill>
            </a:ln>
          </p:spPr>
        </p:pic>
        <p:pic>
          <p:nvPicPr>
            <p:cNvPr id="19" name="Picture 18" descr="A kitchen with wooden cabinets&#10;&#10;Description automatically generated">
              <a:extLst>
                <a:ext uri="{FF2B5EF4-FFF2-40B4-BE49-F238E27FC236}">
                  <a16:creationId xmlns:a16="http://schemas.microsoft.com/office/drawing/2014/main" id="{AE869EF0-57E6-67B6-49D7-B3DE5066C40F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84361" y="743395"/>
              <a:ext cx="1192839" cy="1590452"/>
            </a:xfrm>
            <a:prstGeom prst="rect">
              <a:avLst/>
            </a:prstGeom>
            <a:ln w="12700">
              <a:solidFill>
                <a:schemeClr val="bg1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129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Gabriola</vt:lpstr>
      <vt:lpstr>Georgia</vt:lpstr>
      <vt:lpstr>Office Theme</vt:lpstr>
      <vt:lpstr>140 Checkerberry Road Eutawville, SC 29048 | MLS# 23004038 | $390,000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47</cp:revision>
  <dcterms:created xsi:type="dcterms:W3CDTF">2006-08-16T00:00:00Z</dcterms:created>
  <dcterms:modified xsi:type="dcterms:W3CDTF">2023-03-14T10:07:49Z</dcterms:modified>
</cp:coreProperties>
</file>