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8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5/26/2023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jerry-mattice-photography-llc.aryeo.com/videos/78c40e4e-6355-4c19-8f43-8fd71b0dfad4"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905000" y="692200"/>
            <a:ext cx="5410200" cy="3606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905000" y="19050"/>
            <a:ext cx="5410200" cy="615553"/>
          </a:xfrm>
          <a:prstGeom prst="rect">
            <a:avLst/>
          </a:prstGeom>
        </p:spPr>
        <p:txBody>
          <a:bodyPr wrap="square" anchor="t">
            <a:spAutoFit/>
          </a:bodyPr>
          <a:lstStyle/>
          <a:p>
            <a:pPr algn="ctr"/>
            <a:r>
              <a:rPr lang="en-US" sz="1800" b="1" dirty="0">
                <a:latin typeface="Century Gothic" panose="020B0502020202020204" pitchFamily="34" charset="0"/>
              </a:rPr>
              <a:t>JUST LISTED</a:t>
            </a:r>
          </a:p>
          <a:p>
            <a:pPr algn="ctr"/>
            <a:r>
              <a:rPr lang="en-US" sz="1600" dirty="0">
                <a:latin typeface="Century Gothic" panose="020B0502020202020204" pitchFamily="34" charset="0"/>
              </a:rPr>
              <a:t>Open House Saturday 5/27 from 12-3PM</a:t>
            </a:r>
          </a:p>
        </p:txBody>
      </p:sp>
      <p:sp>
        <p:nvSpPr>
          <p:cNvPr id="2" name="Title 1"/>
          <p:cNvSpPr>
            <a:spLocks noGrp="1"/>
          </p:cNvSpPr>
          <p:nvPr>
            <p:ph type="ctrTitle"/>
          </p:nvPr>
        </p:nvSpPr>
        <p:spPr>
          <a:xfrm>
            <a:off x="1904999" y="692201"/>
            <a:ext cx="5410200" cy="589718"/>
          </a:xfrm>
        </p:spPr>
        <p:txBody>
          <a:bodyPr anchor="ctr">
            <a:noAutofit/>
          </a:bodyPr>
          <a:lstStyle/>
          <a:p>
            <a:r>
              <a:rPr lang="en-US" sz="1400" b="1" dirty="0">
                <a:ln w="3175">
                  <a:noFill/>
                </a:ln>
                <a:solidFill>
                  <a:schemeClr val="bg1"/>
                </a:solidFill>
                <a:latin typeface="Century Gothic" panose="020B0502020202020204" pitchFamily="34" charset="0"/>
                <a:cs typeface="Microsoft Sans Serif" panose="020B0604020202020204" pitchFamily="34" charset="0"/>
              </a:rPr>
              <a:t>140 Midtown Avenue</a:t>
            </a:r>
            <a:br>
              <a:rPr lang="en-US" sz="1400" b="1" dirty="0">
                <a:ln w="3175">
                  <a:noFill/>
                </a:ln>
                <a:solidFill>
                  <a:schemeClr val="bg1"/>
                </a:solidFill>
                <a:latin typeface="Century Gothic" panose="020B0502020202020204" pitchFamily="34" charset="0"/>
                <a:cs typeface="Microsoft Sans Serif" panose="020B0604020202020204" pitchFamily="34" charset="0"/>
              </a:rPr>
            </a:br>
            <a:r>
              <a:rPr lang="en-US" sz="1100" b="1" dirty="0">
                <a:ln w="3175">
                  <a:noFill/>
                </a:ln>
                <a:solidFill>
                  <a:schemeClr val="bg1"/>
                </a:solidFill>
                <a:latin typeface="Century Gothic" panose="020B0502020202020204" pitchFamily="34" charset="0"/>
                <a:cs typeface="Microsoft Sans Serif" panose="020B0604020202020204" pitchFamily="34" charset="0"/>
              </a:rPr>
              <a:t>Nexton | Summerville, SC 29486</a:t>
            </a:r>
            <a:br>
              <a:rPr lang="en-US" sz="1100" b="1" dirty="0">
                <a:ln w="3175">
                  <a:noFill/>
                </a:ln>
                <a:solidFill>
                  <a:schemeClr val="bg1"/>
                </a:solidFill>
                <a:latin typeface="Century Gothic" panose="020B0502020202020204" pitchFamily="34" charset="0"/>
                <a:cs typeface="Microsoft Sans Serif" panose="020B0604020202020204" pitchFamily="34" charset="0"/>
              </a:rPr>
            </a:br>
            <a:r>
              <a:rPr lang="en-US" sz="1100" b="1" dirty="0">
                <a:ln w="3175">
                  <a:noFill/>
                </a:ln>
                <a:solidFill>
                  <a:schemeClr val="bg1"/>
                </a:solidFill>
                <a:latin typeface="Century Gothic" panose="020B0502020202020204" pitchFamily="34" charset="0"/>
                <a:cs typeface="Microsoft Sans Serif" panose="020B0604020202020204" pitchFamily="34" charset="0"/>
              </a:rPr>
              <a:t>MLS# 23011644 | $499,950</a:t>
            </a:r>
            <a:endParaRPr lang="en-US" sz="1100" dirty="0">
              <a:ln w="3175">
                <a:noFill/>
              </a:ln>
              <a:solidFill>
                <a:schemeClr val="bg1"/>
              </a:solidFill>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1838399" y="4342589"/>
            <a:ext cx="5476800" cy="4109210"/>
          </a:xfrm>
        </p:spPr>
        <p:txBody>
          <a:bodyPr anchor="ctr">
            <a:noAutofit/>
          </a:bodyPr>
          <a:lstStyle/>
          <a:p>
            <a:r>
              <a:rPr lang="en-US" sz="1000" dirty="0">
                <a:solidFill>
                  <a:schemeClr val="tx1">
                    <a:lumMod val="50000"/>
                    <a:lumOff val="50000"/>
                  </a:schemeClr>
                </a:solidFill>
                <a:latin typeface="Century Gothic" panose="020B0502020202020204" pitchFamily="34" charset="0"/>
                <a:cs typeface="Microsoft Sans Serif" panose="020B0604020202020204" pitchFamily="34" charset="0"/>
              </a:rPr>
              <a:t>Welcome Home to 140 Midtown Ave in the desirable Midtown Neighborhood in Nexton! This Ashton Woods home is better than new, full of all the custom upgrades you would want and only a year old! The 1-level </a:t>
            </a:r>
            <a:r>
              <a:rPr lang="en-US" sz="1000" dirty="0" err="1">
                <a:solidFill>
                  <a:schemeClr val="tx1">
                    <a:lumMod val="50000"/>
                    <a:lumOff val="50000"/>
                  </a:schemeClr>
                </a:solidFill>
                <a:latin typeface="Century Gothic" panose="020B0502020202020204" pitchFamily="34" charset="0"/>
                <a:cs typeface="Microsoft Sans Serif" panose="020B0604020202020204" pitchFamily="34" charset="0"/>
              </a:rPr>
              <a:t>Witherbee</a:t>
            </a:r>
            <a:r>
              <a:rPr lang="en-US" sz="1000" dirty="0">
                <a:solidFill>
                  <a:schemeClr val="tx1">
                    <a:lumMod val="50000"/>
                    <a:lumOff val="50000"/>
                  </a:schemeClr>
                </a:solidFill>
                <a:latin typeface="Century Gothic" panose="020B0502020202020204" pitchFamily="34" charset="0"/>
                <a:cs typeface="Microsoft Sans Serif" panose="020B0604020202020204" pitchFamily="34" charset="0"/>
              </a:rPr>
              <a:t> is an extremely Open Floorplan with 3-bedrooms, 2-bathrooms, PLUS Den/Optional 4th Bedroom. The Master is very spacious, with </a:t>
            </a:r>
            <a:r>
              <a:rPr lang="en-US" sz="1000" dirty="0" err="1">
                <a:solidFill>
                  <a:schemeClr val="tx1">
                    <a:lumMod val="50000"/>
                    <a:lumOff val="50000"/>
                  </a:schemeClr>
                </a:solidFill>
                <a:latin typeface="Century Gothic" panose="020B0502020202020204" pitchFamily="34" charset="0"/>
                <a:cs typeface="Microsoft Sans Serif" panose="020B0604020202020204" pitchFamily="34" charset="0"/>
              </a:rPr>
              <a:t>en</a:t>
            </a:r>
            <a:r>
              <a:rPr lang="en-US" sz="1000" dirty="0">
                <a:solidFill>
                  <a:schemeClr val="tx1">
                    <a:lumMod val="50000"/>
                    <a:lumOff val="50000"/>
                  </a:schemeClr>
                </a:solidFill>
                <a:latin typeface="Century Gothic" panose="020B0502020202020204" pitchFamily="34" charset="0"/>
                <a:cs typeface="Microsoft Sans Serif" panose="020B0604020202020204" pitchFamily="34" charset="0"/>
              </a:rPr>
              <a:t> suite bathroom, complete with his &amp; her sinks, quartz counters, large walk-in shower, and walk-in closet. The home also boasts a well- appointed Gourmet Kitchen with quartz countertops, custom cabinets, and tile backsplash. Also, not to be missed is the mud room/drop zone PLUS oversized pantry off the kitchen! The kitchen flows into the Dining Area and Family Room, upgraded with multiple sliding glass doors to let the light come pouring through!</a:t>
            </a:r>
          </a:p>
          <a:p>
            <a:r>
              <a:rPr lang="en-US" sz="1000" dirty="0">
                <a:solidFill>
                  <a:schemeClr val="tx1">
                    <a:lumMod val="50000"/>
                    <a:lumOff val="50000"/>
                  </a:schemeClr>
                </a:solidFill>
                <a:latin typeface="Century Gothic" panose="020B0502020202020204" pitchFamily="34" charset="0"/>
                <a:cs typeface="Microsoft Sans Serif" panose="020B0604020202020204" pitchFamily="34" charset="0"/>
              </a:rPr>
              <a:t>The other wonderful aspect about this home is the walkability to the Midtown Community in Nexton. The Midtown Club is home to Summerville's best-known Resort-Style Pool...you'll instantly feel like you're on vacation! In addition, the Club boasts a state-of-the-art gym and yoga studio, media room, and the largest and most beautiful work-from-home space, the Living Room. In addition, Midtown offers Pickleball, Tennis, and Basketball Courts, as well as miles of walking/jogging trails. Midtown Residents also can use Brighton Park's Pool, Pavilion, and Dog Parks at no extra charge! And if that isn't enough, hop on your golf cart or bike to head down to Nexton Square. Get your shopping on and then unwind at Taco Boy or Halls Chophouse or any of the many Nexton Square Restaurants!</a:t>
            </a:r>
          </a:p>
          <a:p>
            <a:r>
              <a:rPr lang="en-US" sz="1000" dirty="0">
                <a:solidFill>
                  <a:schemeClr val="tx1">
                    <a:lumMod val="50000"/>
                    <a:lumOff val="50000"/>
                  </a:schemeClr>
                </a:solidFill>
                <a:latin typeface="Century Gothic" panose="020B0502020202020204" pitchFamily="34" charset="0"/>
                <a:cs typeface="Microsoft Sans Serif" panose="020B0604020202020204" pitchFamily="34" charset="0"/>
              </a:rPr>
              <a:t>This beautiful home will truly not last, book your showing today!</a:t>
            </a:r>
          </a:p>
          <a:p>
            <a:endParaRPr lang="en-US" sz="1000"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1000" u="sng"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Take a Video Tour</a:t>
            </a:r>
            <a:endParaRPr lang="en-US" sz="1000" u="sng"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1838397"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838398" y="8499157"/>
            <a:ext cx="5476801" cy="492443"/>
          </a:xfrm>
          <a:prstGeom prst="rect">
            <a:avLst/>
          </a:prstGeom>
        </p:spPr>
        <p:txBody>
          <a:bodyPr wrap="square">
            <a:spAutoFit/>
          </a:bodyPr>
          <a:lstStyle/>
          <a:p>
            <a:pPr algn="ctr"/>
            <a:r>
              <a:rPr lang="en-US" sz="1400" b="1" dirty="0">
                <a:latin typeface="Century Gothic" panose="020B0502020202020204" pitchFamily="34" charset="0"/>
                <a:cs typeface="Microsoft Sans Serif" panose="020B0604020202020204" pitchFamily="34" charset="0"/>
              </a:rPr>
              <a:t>Elissa Campbell</a:t>
            </a:r>
          </a:p>
          <a:p>
            <a:pPr algn="ctr"/>
            <a:r>
              <a:rPr lang="en-US" sz="120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195" y="0"/>
            <a:ext cx="1836009" cy="1224006"/>
          </a:xfrm>
          <a:prstGeom prst="rect">
            <a:avLst/>
          </a:prstGeom>
          <a:ln w="12700">
            <a:no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1318936"/>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5280364"/>
            <a:ext cx="1838400" cy="1225600"/>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3960154"/>
            <a:ext cx="1838400" cy="1224006"/>
          </a:xfrm>
          <a:prstGeom prst="rect">
            <a:avLst/>
          </a:prstGeom>
          <a:ln w="12700">
            <a:no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 y="2640740"/>
            <a:ext cx="1838400" cy="1223210"/>
          </a:xfrm>
          <a:prstGeom prst="rect">
            <a:avLst/>
          </a:prstGeom>
          <a:ln w="12700">
            <a:no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790" y="7922377"/>
            <a:ext cx="1834820" cy="1221622"/>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 y="6602168"/>
            <a:ext cx="1838399" cy="1224006"/>
          </a:xfrm>
          <a:prstGeom prst="rect">
            <a:avLst/>
          </a:prstGeom>
          <a:ln w="12700">
            <a:no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433</TotalTime>
  <Words>378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140 Midtown Avenue Nexton | Summerville, SC 29486 MLS# 23011644 | $499,950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65</cp:revision>
  <dcterms:created xsi:type="dcterms:W3CDTF">2006-08-16T00:00:00Z</dcterms:created>
  <dcterms:modified xsi:type="dcterms:W3CDTF">2023-05-26T19:18:27Z</dcterms:modified>
</cp:coreProperties>
</file>