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54" y="8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https://jerry-mattice-photography-llc.aryeo.com/videos/78c40e4e-6355-4c19-8f43-8fd71b0dfad4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hyperlink" Target="https://jerry-mattice-photography-llc.aryeo.com/videos/643f252e-fe49-45a0-8261-e166574453e2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 b="7146"/>
          <a:stretch/>
        </p:blipFill>
        <p:spPr bwMode="auto">
          <a:xfrm>
            <a:off x="0" y="457201"/>
            <a:ext cx="7315200" cy="34614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latin typeface="Castellar" panose="020A0402060406010301" pitchFamily="18" charset="0"/>
              </a:rPr>
              <a:t>$10k in closing costs + $1,500 Realtor Bonus</a:t>
            </a:r>
          </a:p>
          <a:p>
            <a:pPr algn="ctr"/>
            <a:r>
              <a:rPr lang="en-US" sz="1600" dirty="0">
                <a:latin typeface="Castellar" panose="020A0402060406010301" pitchFamily="18" charset="0"/>
              </a:rPr>
              <a:t>with an acceptable offer by 7/31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8698"/>
            <a:ext cx="7315200" cy="67484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140 Midtown Avenue</a:t>
            </a:r>
            <a:b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Nexton | Summerville, SC 29486 | MLS# 23011644 | </a:t>
            </a:r>
            <a:r>
              <a:rPr lang="en-US" sz="1400" b="1" dirty="0">
                <a:ln w="3175">
                  <a:noFill/>
                </a:ln>
                <a:highlight>
                  <a:srgbClr val="FFFF00"/>
                </a:highlight>
                <a:latin typeface="Century Gothic" panose="020B0502020202020204" pitchFamily="34" charset="0"/>
                <a:cs typeface="Microsoft Sans Serif" panose="020B0604020202020204" pitchFamily="34" charset="0"/>
              </a:rPr>
              <a:t>NEW PRICE! $480,000</a:t>
            </a:r>
            <a:endParaRPr lang="en-US" sz="1600" dirty="0">
              <a:ln w="3175">
                <a:noFill/>
              </a:ln>
              <a:highlight>
                <a:srgbClr val="FFFF00"/>
              </a:highlight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835" y="5994086"/>
            <a:ext cx="3557531" cy="1159852"/>
          </a:xfrm>
        </p:spPr>
        <p:txBody>
          <a:bodyPr anchor="ctr">
            <a:noAutofit/>
          </a:bodyPr>
          <a:lstStyle/>
          <a:p>
            <a:r>
              <a:rPr lang="en-US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Take a Video Tour of this home</a:t>
            </a:r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Midtown Amenities Tour</a:t>
            </a:r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8560713"/>
            <a:ext cx="731519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6654" y="19050"/>
            <a:ext cx="1838400" cy="1224006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9906000" y="59614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5998171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5998171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83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00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835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005" y="4715448"/>
            <a:ext cx="1737360" cy="1161288"/>
          </a:xfrm>
          <a:prstGeom prst="rect">
            <a:avLst/>
          </a:prstGeom>
          <a:ln w="1270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1B9AAD-5A34-EF90-BAAE-23E315265211}"/>
              </a:ext>
            </a:extLst>
          </p:cNvPr>
          <p:cNvSpPr txBox="1">
            <a:spLocks/>
          </p:cNvSpPr>
          <p:nvPr/>
        </p:nvSpPr>
        <p:spPr>
          <a:xfrm>
            <a:off x="0" y="3340371"/>
            <a:ext cx="7315200" cy="674847"/>
          </a:xfrm>
          <a:prstGeom prst="rect">
            <a:avLst/>
          </a:prstGeom>
          <a:noFill/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Open House Saturday 12-2PM</a:t>
            </a:r>
            <a:endParaRPr lang="en-US" sz="1800" dirty="0">
              <a:ln w="3175"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92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Castellar</vt:lpstr>
      <vt:lpstr>Century Gothic</vt:lpstr>
      <vt:lpstr>Gabriola</vt:lpstr>
      <vt:lpstr>Office Theme</vt:lpstr>
      <vt:lpstr>140 Midtown Avenue Nexton | Summerville, SC 29486 | MLS# 23011644 | NEW PRICE! $480,000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81</cp:revision>
  <dcterms:created xsi:type="dcterms:W3CDTF">2006-08-16T00:00:00Z</dcterms:created>
  <dcterms:modified xsi:type="dcterms:W3CDTF">2023-07-07T14:11:55Z</dcterms:modified>
</cp:coreProperties>
</file>