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213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8/7/2019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verna@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854"/>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9805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1412 S Edgewater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Edgewater Park ~ Charleston, SC 29407 ~ MLS# 19016017 ~ $820,000</a:t>
            </a:r>
          </a:p>
        </p:txBody>
      </p:sp>
      <p:sp>
        <p:nvSpPr>
          <p:cNvPr id="5" name="Rectangle 4"/>
          <p:cNvSpPr/>
          <p:nvPr/>
        </p:nvSpPr>
        <p:spPr>
          <a:xfrm>
            <a:off x="0" y="28575"/>
            <a:ext cx="7772400" cy="461665"/>
          </a:xfrm>
          <a:prstGeom prst="rect">
            <a:avLst/>
          </a:prstGeom>
          <a:effectLst>
            <a:outerShdw blurRad="50800" dist="38100" dir="720000" algn="ctr" rotWithShape="0">
              <a:schemeClr val="bg1">
                <a:lumMod val="50000"/>
              </a:schemeClr>
            </a:outerShdw>
          </a:effectLst>
        </p:spPr>
        <p:txBody>
          <a:bodyPr wrap="square">
            <a:spAutoFit/>
          </a:bodyPr>
          <a:lstStyle/>
          <a:p>
            <a:pPr algn="ctr"/>
            <a:r>
              <a:rPr lang="en-US" sz="2400" b="1" i="1" dirty="0">
                <a:ln w="3175">
                  <a:noFill/>
                </a:ln>
                <a:solidFill>
                  <a:schemeClr val="bg1"/>
                </a:solidFill>
                <a:latin typeface="Palatino Linotype" panose="02040502050505030304" pitchFamily="18" charset="0"/>
                <a:cs typeface="Times New Roman" panose="02020603050405020304" pitchFamily="18" charset="0"/>
              </a:rPr>
              <a:t>Hidden Gem In West Ashley</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Verna </a:t>
            </a:r>
            <a:r>
              <a:rPr lang="en-US" sz="1600" dirty="0" err="1">
                <a:solidFill>
                  <a:schemeClr val="tx1"/>
                </a:solidFill>
                <a:latin typeface="Palatino Linotype" panose="02040502050505030304" pitchFamily="18" charset="0"/>
              </a:rPr>
              <a:t>Bunao</a:t>
            </a:r>
            <a:r>
              <a:rPr lang="en-US" sz="1600" dirty="0">
                <a:solidFill>
                  <a:schemeClr val="tx1"/>
                </a:solidFill>
                <a:latin typeface="Palatino Linotype" panose="02040502050505030304" pitchFamily="18" charset="0"/>
              </a:rPr>
              <a:t>-Weeks     </a:t>
            </a:r>
            <a:r>
              <a:rPr lang="en-US" sz="1600" dirty="0">
                <a:solidFill>
                  <a:schemeClr val="tx1"/>
                </a:solidFill>
                <a:latin typeface="Palatino Linotype" panose="02040502050505030304" pitchFamily="18" charset="0"/>
                <a:hlinkClick r:id="rId3"/>
              </a:rPr>
              <a:t>verna@mattoneillteam.com</a:t>
            </a:r>
            <a:r>
              <a:rPr lang="en-US" sz="1600" dirty="0">
                <a:solidFill>
                  <a:schemeClr val="tx1"/>
                </a:solidFill>
                <a:latin typeface="Palatino Linotype" panose="02040502050505030304" pitchFamily="18" charset="0"/>
              </a:rPr>
              <a:t>    (843) 364-2447</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205476"/>
            <a:ext cx="4114800" cy="7171194"/>
          </a:xfrm>
          <a:prstGeom prst="rect">
            <a:avLst/>
          </a:prstGeom>
        </p:spPr>
        <p:txBody>
          <a:bodyPr wrap="square" numCol="1" anchor="ctr">
            <a:spAutoFit/>
          </a:bodyPr>
          <a:lstStyle/>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Commonly described as West Ashley's hidden gem, Edgewater Park is a highly desirable community that's tucked away from the hustle and bustle with a private boat ramp and access to the Stono River. Situated on a large corner lot, this custom elevated home has an elevator granting access to all three levels. You'll be welcomed by the two story foyer with a partial view of the Stono River, gorgeous hardwood floors and high ceilings. There is a gas fireplace surrounded by built-ins in the living room, columns, wainscoting and a tray ceiling in the dining room. This home has an incredible eat-in kitchen with ample seating at the breakfast bar, a center island, stainless steel appliances and beautiful cabinetry.</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With two master suites, the first level suite features a tray ceiling, in-suite bath with dual vanities, walk-in shower and two walk-in closets. There is a second master suite upstairs and 2 large bedrooms and full baths. The upstairs was designed with a very functional layout so that rooms can be used as office space, library or an entertainment room. The large cab elevator stops on each level of the property. The spacious garage with an easy drive-through access is ideal for a boat or a trailer, and is capable of accommodating five vehicles. With ample space, there is a room to convert part of the space into a workout room or workshop. There is a half bath located in the garage that is convenient for outdoor parties or when working in the yard.</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Many other special features come with this Lowcountry home! Please see the list under the Supplement in MLS or contact us for your additional information!</a:t>
            </a:r>
          </a:p>
          <a:p>
            <a:pPr algn="ct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0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Full front porch</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Back deck (also plumbed with natural gas for grilling)</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Back patio under the deck with a fenced-in portion of the yard</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Elevator</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Central Vacuum</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Rinnai Tankless Water Heater</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Kitchen appliances, washer, dryer, refrigerator and Upright Freezer convey. </a:t>
            </a:r>
            <a:r>
              <a:rPr lang="en-US" sz="1000" dirty="0" err="1">
                <a:solidFill>
                  <a:schemeClr val="bg2">
                    <a:lumMod val="25000"/>
                  </a:schemeClr>
                </a:solidFill>
                <a:latin typeface="Palatino Linotype" panose="02040502050505030304" pitchFamily="18" charset="0"/>
                <a:cs typeface="Times New Roman" panose="02020603050405020304" pitchFamily="18" charset="0"/>
              </a:rPr>
              <a:t>Flatscreen</a:t>
            </a:r>
            <a:r>
              <a:rPr lang="en-US" sz="1000" dirty="0">
                <a:solidFill>
                  <a:schemeClr val="bg2">
                    <a:lumMod val="25000"/>
                  </a:schemeClr>
                </a:solidFill>
                <a:latin typeface="Palatino Linotype" panose="02040502050505030304" pitchFamily="18" charset="0"/>
                <a:cs typeface="Times New Roman" panose="02020603050405020304" pitchFamily="18" charset="0"/>
              </a:rPr>
              <a:t> TV in living room convey</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Kitchen bar stools convey</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Surround sound and exterior speakers</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Pre-wired for 220V generator (generator conveys)</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Impact Resistant Windows</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Garage has a 1/2 bath</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Drive-thru on one of the garage</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Partial view of the Stone River from the front porch</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Private community boat landing/launching</a:t>
            </a:r>
          </a:p>
          <a:p>
            <a:pPr marL="285750" indent="-285750">
              <a:buFont typeface="Wingdings" panose="05000000000000000000" pitchFamily="2" charset="2"/>
              <a:buChar char="v"/>
            </a:pP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0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0" y="5377179"/>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0" y="9620949"/>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5943600" y="8206360"/>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943600" y="9620951"/>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0" y="8206359"/>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5943600" y="11035541"/>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5943600" y="5377179"/>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0" y="11035541"/>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0" y="6791769"/>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5943600" y="6791769"/>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TotalTime>
  <Words>436</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2019-08-07T17:13:03Z</dcterms:modified>
</cp:coreProperties>
</file>