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86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214" y="7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5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6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6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0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37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5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68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2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6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0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5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5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376" indent="0">
              <a:buNone/>
              <a:defRPr sz="2200" b="1"/>
            </a:lvl2pPr>
            <a:lvl3pPr marL="1018754" indent="0">
              <a:buNone/>
              <a:defRPr sz="2000" b="1"/>
            </a:lvl3pPr>
            <a:lvl4pPr marL="1528131" indent="0">
              <a:buNone/>
              <a:defRPr sz="1800" b="1"/>
            </a:lvl4pPr>
            <a:lvl5pPr marL="2037508" indent="0">
              <a:buNone/>
              <a:defRPr sz="1800" b="1"/>
            </a:lvl5pPr>
            <a:lvl6pPr marL="2546884" indent="0">
              <a:buNone/>
              <a:defRPr sz="1800" b="1"/>
            </a:lvl6pPr>
            <a:lvl7pPr marL="3056262" indent="0">
              <a:buNone/>
              <a:defRPr sz="1800" b="1"/>
            </a:lvl7pPr>
            <a:lvl8pPr marL="3565639" indent="0">
              <a:buNone/>
              <a:defRPr sz="1800" b="1"/>
            </a:lvl8pPr>
            <a:lvl9pPr marL="4075016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376" indent="0">
              <a:buNone/>
              <a:defRPr sz="2200" b="1"/>
            </a:lvl2pPr>
            <a:lvl3pPr marL="1018754" indent="0">
              <a:buNone/>
              <a:defRPr sz="2000" b="1"/>
            </a:lvl3pPr>
            <a:lvl4pPr marL="1528131" indent="0">
              <a:buNone/>
              <a:defRPr sz="1800" b="1"/>
            </a:lvl4pPr>
            <a:lvl5pPr marL="2037508" indent="0">
              <a:buNone/>
              <a:defRPr sz="1800" b="1"/>
            </a:lvl5pPr>
            <a:lvl6pPr marL="2546884" indent="0">
              <a:buNone/>
              <a:defRPr sz="1800" b="1"/>
            </a:lvl6pPr>
            <a:lvl7pPr marL="3056262" indent="0">
              <a:buNone/>
              <a:defRPr sz="1800" b="1"/>
            </a:lvl7pPr>
            <a:lvl8pPr marL="3565639" indent="0">
              <a:buNone/>
              <a:defRPr sz="1800" b="1"/>
            </a:lvl8pPr>
            <a:lvl9pPr marL="4075016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376" indent="0">
              <a:buNone/>
              <a:defRPr sz="1299"/>
            </a:lvl2pPr>
            <a:lvl3pPr marL="1018754" indent="0">
              <a:buNone/>
              <a:defRPr sz="1100"/>
            </a:lvl3pPr>
            <a:lvl4pPr marL="1528131" indent="0">
              <a:buNone/>
              <a:defRPr sz="1000"/>
            </a:lvl4pPr>
            <a:lvl5pPr marL="2037508" indent="0">
              <a:buNone/>
              <a:defRPr sz="1000"/>
            </a:lvl5pPr>
            <a:lvl6pPr marL="2546884" indent="0">
              <a:buNone/>
              <a:defRPr sz="1000"/>
            </a:lvl6pPr>
            <a:lvl7pPr marL="3056262" indent="0">
              <a:buNone/>
              <a:defRPr sz="1000"/>
            </a:lvl7pPr>
            <a:lvl8pPr marL="3565639" indent="0">
              <a:buNone/>
              <a:defRPr sz="1000"/>
            </a:lvl8pPr>
            <a:lvl9pPr marL="4075016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376" indent="0">
              <a:buNone/>
              <a:defRPr sz="3100"/>
            </a:lvl2pPr>
            <a:lvl3pPr marL="1018754" indent="0">
              <a:buNone/>
              <a:defRPr sz="2700"/>
            </a:lvl3pPr>
            <a:lvl4pPr marL="1528131" indent="0">
              <a:buNone/>
              <a:defRPr sz="2200"/>
            </a:lvl4pPr>
            <a:lvl5pPr marL="2037508" indent="0">
              <a:buNone/>
              <a:defRPr sz="2200"/>
            </a:lvl5pPr>
            <a:lvl6pPr marL="2546884" indent="0">
              <a:buNone/>
              <a:defRPr sz="2200"/>
            </a:lvl6pPr>
            <a:lvl7pPr marL="3056262" indent="0">
              <a:buNone/>
              <a:defRPr sz="2200"/>
            </a:lvl7pPr>
            <a:lvl8pPr marL="3565639" indent="0">
              <a:buNone/>
              <a:defRPr sz="2200"/>
            </a:lvl8pPr>
            <a:lvl9pPr marL="4075016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376" indent="0">
              <a:buNone/>
              <a:defRPr sz="1299"/>
            </a:lvl2pPr>
            <a:lvl3pPr marL="1018754" indent="0">
              <a:buNone/>
              <a:defRPr sz="1100"/>
            </a:lvl3pPr>
            <a:lvl4pPr marL="1528131" indent="0">
              <a:buNone/>
              <a:defRPr sz="1000"/>
            </a:lvl4pPr>
            <a:lvl5pPr marL="2037508" indent="0">
              <a:buNone/>
              <a:defRPr sz="1000"/>
            </a:lvl5pPr>
            <a:lvl6pPr marL="2546884" indent="0">
              <a:buNone/>
              <a:defRPr sz="1000"/>
            </a:lvl6pPr>
            <a:lvl7pPr marL="3056262" indent="0">
              <a:buNone/>
              <a:defRPr sz="1000"/>
            </a:lvl7pPr>
            <a:lvl8pPr marL="3565639" indent="0">
              <a:buNone/>
              <a:defRPr sz="1000"/>
            </a:lvl8pPr>
            <a:lvl9pPr marL="4075016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5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2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2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2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75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32" indent="-382032" algn="l" defTabSz="101875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37" indent="-318361" algn="l" defTabSz="101875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443" indent="-254689" algn="l" defTabSz="101875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819" indent="-254689" algn="l" defTabSz="101875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196" indent="-254689" algn="l" defTabSz="101875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573" indent="-254689" algn="l" defTabSz="101875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0950" indent="-254689" algn="l" defTabSz="101875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327" indent="-254689" algn="l" defTabSz="101875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29704" indent="-254689" algn="l" defTabSz="101875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376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754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131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508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6884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262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639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016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1926808" y="523076"/>
            <a:ext cx="4375984" cy="7315200"/>
          </a:xfrm>
          <a:prstGeom prst="rect">
            <a:avLst/>
          </a:prstGeom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6808" y="3505200"/>
            <a:ext cx="4375984" cy="762000"/>
          </a:xfrm>
          <a:noFill/>
        </p:spPr>
        <p:txBody>
          <a:bodyPr anchor="ctr">
            <a:noAutofit/>
          </a:bodyPr>
          <a:lstStyle/>
          <a:p>
            <a:r>
              <a:rPr lang="en-US" sz="2400" b="1" dirty="0">
                <a:ln w="3175">
                  <a:noFill/>
                </a:ln>
                <a:solidFill>
                  <a:schemeClr val="bg1"/>
                </a:solidFill>
                <a:latin typeface="Trebuchet MS" panose="020B0603020202020204" pitchFamily="34" charset="0"/>
              </a:rPr>
              <a:t>1412 Tara Road</a:t>
            </a:r>
            <a:br>
              <a:rPr lang="en-US" sz="2400" b="1" dirty="0">
                <a:ln w="3175">
                  <a:noFill/>
                </a:ln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US" sz="1600" b="1" dirty="0">
                <a:ln w="3175">
                  <a:noFill/>
                </a:ln>
                <a:solidFill>
                  <a:schemeClr val="bg1"/>
                </a:solidFill>
                <a:latin typeface="Trebuchet MS" panose="020B0603020202020204" pitchFamily="34" charset="0"/>
              </a:rPr>
              <a:t>Charleston, SC, 29407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992020"/>
            <a:ext cx="8229600" cy="818042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home is a handyman special and the sellers are looking for a quick sale.</a:t>
            </a:r>
          </a:p>
          <a:p>
            <a:r>
              <a:rPr lang="en-US" sz="1400" dirty="0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 is a brick ranch built in 1961 located in </a:t>
            </a:r>
            <a:r>
              <a:rPr lang="en-US" sz="1400" dirty="0" err="1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Lenevar</a:t>
            </a:r>
            <a:r>
              <a:rPr lang="en-US" sz="1400" dirty="0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 West Ashley.</a:t>
            </a:r>
          </a:p>
          <a:p>
            <a:r>
              <a:rPr lang="en-US" sz="1400" dirty="0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Current asking price is $900,000.</a:t>
            </a:r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35466" y="8963806"/>
            <a:ext cx="1094134" cy="1094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9018520"/>
            <a:ext cx="1600200" cy="984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Rectangle 30"/>
          <p:cNvSpPr/>
          <p:nvPr/>
        </p:nvSpPr>
        <p:spPr>
          <a:xfrm>
            <a:off x="4153471" y="9003042"/>
            <a:ext cx="275339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800" b="1" dirty="0"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Carey Nikonchuk</a:t>
            </a:r>
          </a:p>
          <a:p>
            <a:pPr algn="r"/>
            <a:r>
              <a:rPr lang="en-US" sz="1400" dirty="0"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843-276-1701</a:t>
            </a:r>
          </a:p>
          <a:p>
            <a:pPr algn="r"/>
            <a:r>
              <a:rPr lang="en-US" sz="1400" dirty="0">
                <a:latin typeface="Trebuchet MS" panose="020B0603020202020204" pitchFamily="34" charset="0"/>
              </a:rPr>
              <a:t>cnikonchuk@gmail.com</a:t>
            </a:r>
          </a:p>
          <a:p>
            <a:pPr algn="r"/>
            <a:r>
              <a:rPr lang="en-US" sz="1400" dirty="0">
                <a:latin typeface="Trebuchet MS" panose="020B0603020202020204" pitchFamily="34" charset="0"/>
              </a:rPr>
              <a:t>www.brennamangroup.com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F0E83C8-AECD-4552-8889-941F70D88729}"/>
              </a:ext>
            </a:extLst>
          </p:cNvPr>
          <p:cNvSpPr/>
          <p:nvPr/>
        </p:nvSpPr>
        <p:spPr>
          <a:xfrm>
            <a:off x="883191" y="0"/>
            <a:ext cx="64632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i="1" dirty="0">
                <a:ln w="3175">
                  <a:noFill/>
                </a:ln>
                <a:latin typeface="Trebuchet MS" panose="020B0603020202020204" pitchFamily="34" charset="0"/>
              </a:rPr>
              <a:t>Home for Sale NOT in MLS</a:t>
            </a:r>
          </a:p>
        </p:txBody>
      </p:sp>
    </p:spTree>
    <p:extLst>
      <p:ext uri="{BB962C8B-B14F-4D97-AF65-F5344CB8AC3E}">
        <p14:creationId xmlns:p14="http://schemas.microsoft.com/office/powerpoint/2010/main" val="4069789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66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 Theme</vt:lpstr>
      <vt:lpstr>1412 Tara Road Charleston, SC, 29407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1280 Marsh Rabbit Ct Dunes West ~ Mt Pleasant MLS# 1411605 ~ $</dc:title>
  <dc:creator>CVH360</dc:creator>
  <cp:lastModifiedBy>A. Thomas Price</cp:lastModifiedBy>
  <cp:revision>72</cp:revision>
  <dcterms:created xsi:type="dcterms:W3CDTF">2006-08-16T00:00:00Z</dcterms:created>
  <dcterms:modified xsi:type="dcterms:W3CDTF">2025-02-25T21:58:12Z</dcterms:modified>
</cp:coreProperties>
</file>