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612" y="-250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1646133"/>
            <a:ext cx="6995160" cy="3501813"/>
          </a:xfrm>
        </p:spPr>
        <p:txBody>
          <a:bodyPr anchor="b"/>
          <a:lstStyle>
            <a:lvl1pPr algn="ctr">
              <a:defRPr sz="5400"/>
            </a:lvl1pPr>
          </a:lstStyle>
          <a:p>
            <a:r>
              <a:rPr lang="en-US"/>
              <a:t>Click to edit Master title style</a:t>
            </a:r>
            <a:endParaRPr lang="en-US" dirty="0"/>
          </a:p>
        </p:txBody>
      </p:sp>
      <p:sp>
        <p:nvSpPr>
          <p:cNvPr id="3" name="Subtitle 2"/>
          <p:cNvSpPr>
            <a:spLocks noGrp="1"/>
          </p:cNvSpPr>
          <p:nvPr>
            <p:ph type="subTitle" idx="1"/>
          </p:nvPr>
        </p:nvSpPr>
        <p:spPr>
          <a:xfrm>
            <a:off x="1028700" y="5282989"/>
            <a:ext cx="6172200" cy="2428451"/>
          </a:xfrm>
        </p:spPr>
        <p:txBody>
          <a:bodyPr/>
          <a:lstStyle>
            <a:lvl1pPr marL="0" indent="0" algn="ctr">
              <a:buNone/>
              <a:defRPr sz="2160"/>
            </a:lvl1pPr>
            <a:lvl2pPr marL="411480" indent="0" algn="ctr">
              <a:buNone/>
              <a:defRPr sz="1800"/>
            </a:lvl2pPr>
            <a:lvl3pPr marL="822960" indent="0" algn="ctr">
              <a:buNone/>
              <a:defRPr sz="1620"/>
            </a:lvl3pPr>
            <a:lvl4pPr marL="1234440" indent="0" algn="ctr">
              <a:buNone/>
              <a:defRPr sz="1440"/>
            </a:lvl4pPr>
            <a:lvl5pPr marL="1645920" indent="0" algn="ctr">
              <a:buNone/>
              <a:defRPr sz="1440"/>
            </a:lvl5pPr>
            <a:lvl6pPr marL="2057400" indent="0" algn="ctr">
              <a:buNone/>
              <a:defRPr sz="1440"/>
            </a:lvl6pPr>
            <a:lvl7pPr marL="2468880" indent="0" algn="ctr">
              <a:buNone/>
              <a:defRPr sz="1440"/>
            </a:lvl7pPr>
            <a:lvl8pPr marL="2880360" indent="0" algn="ctr">
              <a:buNone/>
              <a:defRPr sz="1440"/>
            </a:lvl8pPr>
            <a:lvl9pPr marL="3291840" indent="0" algn="ctr">
              <a:buNone/>
              <a:defRPr sz="14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776204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06124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889308" y="535517"/>
            <a:ext cx="1774508"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65785" y="535517"/>
            <a:ext cx="5220653"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5906684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EE1867-B3D7-4709-9A5D-B88D860BAE96}"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8650505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61499" y="2507618"/>
            <a:ext cx="7098030" cy="4184014"/>
          </a:xfrm>
        </p:spPr>
        <p:txBody>
          <a:bodyPr anchor="b"/>
          <a:lstStyle>
            <a:lvl1pPr>
              <a:defRPr sz="5400"/>
            </a:lvl1pPr>
          </a:lstStyle>
          <a:p>
            <a:r>
              <a:rPr lang="en-US"/>
              <a:t>Click to edit Master title style</a:t>
            </a:r>
            <a:endParaRPr lang="en-US" dirty="0"/>
          </a:p>
        </p:txBody>
      </p:sp>
      <p:sp>
        <p:nvSpPr>
          <p:cNvPr id="3" name="Text Placeholder 2"/>
          <p:cNvSpPr>
            <a:spLocks noGrp="1"/>
          </p:cNvSpPr>
          <p:nvPr>
            <p:ph type="body" idx="1"/>
          </p:nvPr>
        </p:nvSpPr>
        <p:spPr>
          <a:xfrm>
            <a:off x="561499" y="6731215"/>
            <a:ext cx="7098030" cy="2200274"/>
          </a:xfrm>
        </p:spPr>
        <p:txBody>
          <a:bodyPr/>
          <a:lstStyle>
            <a:lvl1pPr marL="0" indent="0">
              <a:buNone/>
              <a:defRPr sz="2160">
                <a:solidFill>
                  <a:schemeClr val="tx1"/>
                </a:solidFill>
              </a:defRPr>
            </a:lvl1pPr>
            <a:lvl2pPr marL="411480" indent="0">
              <a:buNone/>
              <a:defRPr sz="1800">
                <a:solidFill>
                  <a:schemeClr val="tx1">
                    <a:tint val="75000"/>
                  </a:schemeClr>
                </a:solidFill>
              </a:defRPr>
            </a:lvl2pPr>
            <a:lvl3pPr marL="822960" indent="0">
              <a:buNone/>
              <a:defRPr sz="1620">
                <a:solidFill>
                  <a:schemeClr val="tx1">
                    <a:tint val="75000"/>
                  </a:schemeClr>
                </a:solidFill>
              </a:defRPr>
            </a:lvl3pPr>
            <a:lvl4pPr marL="1234440" indent="0">
              <a:buNone/>
              <a:defRPr sz="1440">
                <a:solidFill>
                  <a:schemeClr val="tx1">
                    <a:tint val="75000"/>
                  </a:schemeClr>
                </a:solidFill>
              </a:defRPr>
            </a:lvl4pPr>
            <a:lvl5pPr marL="1645920" indent="0">
              <a:buNone/>
              <a:defRPr sz="1440">
                <a:solidFill>
                  <a:schemeClr val="tx1">
                    <a:tint val="75000"/>
                  </a:schemeClr>
                </a:solidFill>
              </a:defRPr>
            </a:lvl5pPr>
            <a:lvl6pPr marL="2057400" indent="0">
              <a:buNone/>
              <a:defRPr sz="1440">
                <a:solidFill>
                  <a:schemeClr val="tx1">
                    <a:tint val="75000"/>
                  </a:schemeClr>
                </a:solidFill>
              </a:defRPr>
            </a:lvl6pPr>
            <a:lvl7pPr marL="2468880" indent="0">
              <a:buNone/>
              <a:defRPr sz="1440">
                <a:solidFill>
                  <a:schemeClr val="tx1">
                    <a:tint val="75000"/>
                  </a:schemeClr>
                </a:solidFill>
              </a:defRPr>
            </a:lvl7pPr>
            <a:lvl8pPr marL="2880360" indent="0">
              <a:buNone/>
              <a:defRPr sz="1440">
                <a:solidFill>
                  <a:schemeClr val="tx1">
                    <a:tint val="75000"/>
                  </a:schemeClr>
                </a:solidFill>
              </a:defRPr>
            </a:lvl8pPr>
            <a:lvl9pPr marL="3291840" indent="0">
              <a:buNone/>
              <a:defRPr sz="14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07364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6578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166235" y="2677584"/>
            <a:ext cx="349758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DEE1867-B3D7-4709-9A5D-B88D860BAE96}"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09910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66857" y="535519"/>
            <a:ext cx="7098030"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66858" y="2465706"/>
            <a:ext cx="3481506"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4" name="Content Placeholder 3"/>
          <p:cNvSpPr>
            <a:spLocks noGrp="1"/>
          </p:cNvSpPr>
          <p:nvPr>
            <p:ph sz="half" idx="2"/>
          </p:nvPr>
        </p:nvSpPr>
        <p:spPr>
          <a:xfrm>
            <a:off x="566858" y="3674110"/>
            <a:ext cx="3481506"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166235" y="2465706"/>
            <a:ext cx="3498652" cy="1208404"/>
          </a:xfrm>
        </p:spPr>
        <p:txBody>
          <a:bodyPr anchor="b"/>
          <a:lstStyle>
            <a:lvl1pPr marL="0" indent="0">
              <a:buNone/>
              <a:defRPr sz="2160" b="1"/>
            </a:lvl1pPr>
            <a:lvl2pPr marL="411480" indent="0">
              <a:buNone/>
              <a:defRPr sz="1800" b="1"/>
            </a:lvl2pPr>
            <a:lvl3pPr marL="822960" indent="0">
              <a:buNone/>
              <a:defRPr sz="1620" b="1"/>
            </a:lvl3pPr>
            <a:lvl4pPr marL="1234440" indent="0">
              <a:buNone/>
              <a:defRPr sz="1440" b="1"/>
            </a:lvl4pPr>
            <a:lvl5pPr marL="1645920" indent="0">
              <a:buNone/>
              <a:defRPr sz="1440" b="1"/>
            </a:lvl5pPr>
            <a:lvl6pPr marL="2057400" indent="0">
              <a:buNone/>
              <a:defRPr sz="1440" b="1"/>
            </a:lvl6pPr>
            <a:lvl7pPr marL="2468880" indent="0">
              <a:buNone/>
              <a:defRPr sz="1440" b="1"/>
            </a:lvl7pPr>
            <a:lvl8pPr marL="2880360" indent="0">
              <a:buNone/>
              <a:defRPr sz="1440" b="1"/>
            </a:lvl8pPr>
            <a:lvl9pPr marL="3291840" indent="0">
              <a:buNone/>
              <a:defRPr sz="1440" b="1"/>
            </a:lvl9pPr>
          </a:lstStyle>
          <a:p>
            <a:pPr lvl="0"/>
            <a:r>
              <a:rPr lang="en-US"/>
              <a:t>Click to edit Master text styles</a:t>
            </a:r>
          </a:p>
        </p:txBody>
      </p:sp>
      <p:sp>
        <p:nvSpPr>
          <p:cNvPr id="6" name="Content Placeholder 5"/>
          <p:cNvSpPr>
            <a:spLocks noGrp="1"/>
          </p:cNvSpPr>
          <p:nvPr>
            <p:ph sz="quarter" idx="4"/>
          </p:nvPr>
        </p:nvSpPr>
        <p:spPr>
          <a:xfrm>
            <a:off x="4166235" y="3674110"/>
            <a:ext cx="349865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DEE1867-B3D7-4709-9A5D-B88D860BAE96}"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597136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EE1867-B3D7-4709-9A5D-B88D860BAE96}"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8079459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87419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Content Placeholder 2"/>
          <p:cNvSpPr>
            <a:spLocks noGrp="1"/>
          </p:cNvSpPr>
          <p:nvPr>
            <p:ph idx="1"/>
          </p:nvPr>
        </p:nvSpPr>
        <p:spPr>
          <a:xfrm>
            <a:off x="3498652" y="1448226"/>
            <a:ext cx="4166235" cy="7147983"/>
          </a:xfrm>
        </p:spPr>
        <p:txBody>
          <a:bodyPr/>
          <a:lstStyle>
            <a:lvl1pPr>
              <a:defRPr sz="2880"/>
            </a:lvl1pPr>
            <a:lvl2pPr>
              <a:defRPr sz="2520"/>
            </a:lvl2pPr>
            <a:lvl3pPr>
              <a:defRPr sz="216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825903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66857" y="670560"/>
            <a:ext cx="2654260" cy="2346960"/>
          </a:xfrm>
        </p:spPr>
        <p:txBody>
          <a:bodyPr anchor="b"/>
          <a:lstStyle>
            <a:lvl1pPr>
              <a:defRPr sz="2880"/>
            </a:lvl1pPr>
          </a:lstStyle>
          <a:p>
            <a:r>
              <a:rPr lang="en-US"/>
              <a:t>Click to edit Master title style</a:t>
            </a:r>
            <a:endParaRPr lang="en-US" dirty="0"/>
          </a:p>
        </p:txBody>
      </p:sp>
      <p:sp>
        <p:nvSpPr>
          <p:cNvPr id="3" name="Picture Placeholder 2"/>
          <p:cNvSpPr>
            <a:spLocks noGrp="1" noChangeAspect="1"/>
          </p:cNvSpPr>
          <p:nvPr>
            <p:ph type="pic" idx="1"/>
          </p:nvPr>
        </p:nvSpPr>
        <p:spPr>
          <a:xfrm>
            <a:off x="3498652" y="1448226"/>
            <a:ext cx="4166235" cy="7147983"/>
          </a:xfrm>
        </p:spPr>
        <p:txBody>
          <a:bodyPr anchor="t"/>
          <a:lstStyle>
            <a:lvl1pPr marL="0" indent="0">
              <a:buNone/>
              <a:defRPr sz="2880"/>
            </a:lvl1pPr>
            <a:lvl2pPr marL="411480" indent="0">
              <a:buNone/>
              <a:defRPr sz="2520"/>
            </a:lvl2pPr>
            <a:lvl3pPr marL="822960" indent="0">
              <a:buNone/>
              <a:defRPr sz="2160"/>
            </a:lvl3pPr>
            <a:lvl4pPr marL="1234440" indent="0">
              <a:buNone/>
              <a:defRPr sz="1800"/>
            </a:lvl4pPr>
            <a:lvl5pPr marL="1645920" indent="0">
              <a:buNone/>
              <a:defRPr sz="1800"/>
            </a:lvl5pPr>
            <a:lvl6pPr marL="2057400" indent="0">
              <a:buNone/>
              <a:defRPr sz="1800"/>
            </a:lvl6pPr>
            <a:lvl7pPr marL="2468880" indent="0">
              <a:buNone/>
              <a:defRPr sz="1800"/>
            </a:lvl7pPr>
            <a:lvl8pPr marL="2880360" indent="0">
              <a:buNone/>
              <a:defRPr sz="1800"/>
            </a:lvl8pPr>
            <a:lvl9pPr marL="3291840" indent="0">
              <a:buNone/>
              <a:defRPr sz="1800"/>
            </a:lvl9pPr>
          </a:lstStyle>
          <a:p>
            <a:r>
              <a:rPr lang="en-US"/>
              <a:t>Click icon to add picture</a:t>
            </a:r>
            <a:endParaRPr lang="en-US" dirty="0"/>
          </a:p>
        </p:txBody>
      </p:sp>
      <p:sp>
        <p:nvSpPr>
          <p:cNvPr id="4" name="Text Placeholder 3"/>
          <p:cNvSpPr>
            <a:spLocks noGrp="1"/>
          </p:cNvSpPr>
          <p:nvPr>
            <p:ph type="body" sz="half" idx="2"/>
          </p:nvPr>
        </p:nvSpPr>
        <p:spPr>
          <a:xfrm>
            <a:off x="566857" y="3017520"/>
            <a:ext cx="2654260" cy="5590329"/>
          </a:xfrm>
        </p:spPr>
        <p:txBody>
          <a:bodyPr/>
          <a:lstStyle>
            <a:lvl1pPr marL="0" indent="0">
              <a:buNone/>
              <a:defRPr sz="1440"/>
            </a:lvl1pPr>
            <a:lvl2pPr marL="411480" indent="0">
              <a:buNone/>
              <a:defRPr sz="1260"/>
            </a:lvl2pPr>
            <a:lvl3pPr marL="822960" indent="0">
              <a:buNone/>
              <a:defRPr sz="1080"/>
            </a:lvl3pPr>
            <a:lvl4pPr marL="1234440" indent="0">
              <a:buNone/>
              <a:defRPr sz="900"/>
            </a:lvl4pPr>
            <a:lvl5pPr marL="1645920" indent="0">
              <a:buNone/>
              <a:defRPr sz="900"/>
            </a:lvl5pPr>
            <a:lvl6pPr marL="2057400" indent="0">
              <a:buNone/>
              <a:defRPr sz="900"/>
            </a:lvl6pPr>
            <a:lvl7pPr marL="2468880" indent="0">
              <a:buNone/>
              <a:defRPr sz="900"/>
            </a:lvl7pPr>
            <a:lvl8pPr marL="2880360" indent="0">
              <a:buNone/>
              <a:defRPr sz="900"/>
            </a:lvl8pPr>
            <a:lvl9pPr marL="329184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82629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65785" y="535519"/>
            <a:ext cx="7098030"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65785" y="2677584"/>
            <a:ext cx="7098030"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65785" y="9322649"/>
            <a:ext cx="1851660" cy="535517"/>
          </a:xfrm>
          <a:prstGeom prst="rect">
            <a:avLst/>
          </a:prstGeom>
        </p:spPr>
        <p:txBody>
          <a:bodyPr vert="horz" lIns="91440" tIns="45720" rIns="91440" bIns="45720" rtlCol="0" anchor="ctr"/>
          <a:lstStyle>
            <a:lvl1pPr algn="l">
              <a:defRPr sz="1080">
                <a:solidFill>
                  <a:schemeClr val="tx1">
                    <a:tint val="75000"/>
                  </a:schemeClr>
                </a:solidFill>
              </a:defRPr>
            </a:lvl1pPr>
          </a:lstStyle>
          <a:p>
            <a:fld id="{1DEE1867-B3D7-4709-9A5D-B88D860BAE96}" type="datetimeFigureOut">
              <a:rPr lang="en-US" smtClean="0"/>
              <a:t>4/2/2021</a:t>
            </a:fld>
            <a:endParaRPr lang="en-US"/>
          </a:p>
        </p:txBody>
      </p:sp>
      <p:sp>
        <p:nvSpPr>
          <p:cNvPr id="5" name="Footer Placeholder 4"/>
          <p:cNvSpPr>
            <a:spLocks noGrp="1"/>
          </p:cNvSpPr>
          <p:nvPr>
            <p:ph type="ftr" sz="quarter" idx="3"/>
          </p:nvPr>
        </p:nvSpPr>
        <p:spPr>
          <a:xfrm>
            <a:off x="2726055" y="9322649"/>
            <a:ext cx="2777490" cy="535517"/>
          </a:xfrm>
          <a:prstGeom prst="rect">
            <a:avLst/>
          </a:prstGeom>
        </p:spPr>
        <p:txBody>
          <a:bodyPr vert="horz" lIns="91440" tIns="45720" rIns="91440" bIns="45720" rtlCol="0" anchor="ctr"/>
          <a:lstStyle>
            <a:lvl1pPr algn="ctr">
              <a:defRPr sz="10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12155" y="9322649"/>
            <a:ext cx="1851660" cy="535517"/>
          </a:xfrm>
          <a:prstGeom prst="rect">
            <a:avLst/>
          </a:prstGeom>
        </p:spPr>
        <p:txBody>
          <a:bodyPr vert="horz" lIns="91440" tIns="45720" rIns="91440" bIns="45720" rtlCol="0" anchor="ctr"/>
          <a:lstStyle>
            <a:lvl1pPr algn="r">
              <a:defRPr sz="1080">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8895535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822960" rtl="0" eaLnBrk="1" latinLnBrk="0" hangingPunct="1">
        <a:lnSpc>
          <a:spcPct val="90000"/>
        </a:lnSpc>
        <a:spcBef>
          <a:spcPct val="0"/>
        </a:spcBef>
        <a:buNone/>
        <a:defRPr sz="3960" kern="1200">
          <a:solidFill>
            <a:schemeClr val="tx1"/>
          </a:solidFill>
          <a:latin typeface="+mj-lt"/>
          <a:ea typeface="+mj-ea"/>
          <a:cs typeface="+mj-cs"/>
        </a:defRPr>
      </a:lvl1pPr>
    </p:titleStyle>
    <p:bodyStyle>
      <a:lvl1pPr marL="205740" indent="-205740" algn="l" defTabSz="822960" rtl="0" eaLnBrk="1" latinLnBrk="0" hangingPunct="1">
        <a:lnSpc>
          <a:spcPct val="90000"/>
        </a:lnSpc>
        <a:spcBef>
          <a:spcPts val="900"/>
        </a:spcBef>
        <a:buFont typeface="Arial" panose="020B0604020202020204" pitchFamily="34" charset="0"/>
        <a:buChar char="•"/>
        <a:defRPr sz="2520" kern="1200">
          <a:solidFill>
            <a:schemeClr val="tx1"/>
          </a:solidFill>
          <a:latin typeface="+mn-lt"/>
          <a:ea typeface="+mn-ea"/>
          <a:cs typeface="+mn-cs"/>
        </a:defRPr>
      </a:lvl1pPr>
      <a:lvl2pPr marL="617220" indent="-205740" algn="l" defTabSz="822960" rtl="0" eaLnBrk="1" latinLnBrk="0" hangingPunct="1">
        <a:lnSpc>
          <a:spcPct val="90000"/>
        </a:lnSpc>
        <a:spcBef>
          <a:spcPts val="450"/>
        </a:spcBef>
        <a:buFont typeface="Arial" panose="020B0604020202020204" pitchFamily="34" charset="0"/>
        <a:buChar char="•"/>
        <a:defRPr sz="2160" kern="1200">
          <a:solidFill>
            <a:schemeClr val="tx1"/>
          </a:solidFill>
          <a:latin typeface="+mn-lt"/>
          <a:ea typeface="+mn-ea"/>
          <a:cs typeface="+mn-cs"/>
        </a:defRPr>
      </a:lvl2pPr>
      <a:lvl3pPr marL="1028700" indent="-205740" algn="l" defTabSz="822960" rtl="0" eaLnBrk="1" latinLnBrk="0" hangingPunct="1">
        <a:lnSpc>
          <a:spcPct val="90000"/>
        </a:lnSpc>
        <a:spcBef>
          <a:spcPts val="450"/>
        </a:spcBef>
        <a:buFont typeface="Arial" panose="020B0604020202020204" pitchFamily="34" charset="0"/>
        <a:buChar char="•"/>
        <a:defRPr sz="1800" kern="1200">
          <a:solidFill>
            <a:schemeClr val="tx1"/>
          </a:solidFill>
          <a:latin typeface="+mn-lt"/>
          <a:ea typeface="+mn-ea"/>
          <a:cs typeface="+mn-cs"/>
        </a:defRPr>
      </a:lvl3pPr>
      <a:lvl4pPr marL="14401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4pPr>
      <a:lvl5pPr marL="185166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5pPr>
      <a:lvl6pPr marL="226314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6pPr>
      <a:lvl7pPr marL="267462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7pPr>
      <a:lvl8pPr marL="308610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8pPr>
      <a:lvl9pPr marL="3497580" indent="-205740" algn="l" defTabSz="822960" rtl="0" eaLnBrk="1" latinLnBrk="0" hangingPunct="1">
        <a:lnSpc>
          <a:spcPct val="90000"/>
        </a:lnSpc>
        <a:spcBef>
          <a:spcPts val="450"/>
        </a:spcBef>
        <a:buFont typeface="Arial" panose="020B0604020202020204" pitchFamily="34" charset="0"/>
        <a:buChar char="•"/>
        <a:defRPr sz="1620" kern="1200">
          <a:solidFill>
            <a:schemeClr val="tx1"/>
          </a:solidFill>
          <a:latin typeface="+mn-lt"/>
          <a:ea typeface="+mn-ea"/>
          <a:cs typeface="+mn-cs"/>
        </a:defRPr>
      </a:lvl9pPr>
    </p:bodyStyle>
    <p:otherStyle>
      <a:defPPr>
        <a:defRPr lang="en-US"/>
      </a:defPPr>
      <a:lvl1pPr marL="0" algn="l" defTabSz="822960" rtl="0" eaLnBrk="1" latinLnBrk="0" hangingPunct="1">
        <a:defRPr sz="1620" kern="1200">
          <a:solidFill>
            <a:schemeClr val="tx1"/>
          </a:solidFill>
          <a:latin typeface="+mn-lt"/>
          <a:ea typeface="+mn-ea"/>
          <a:cs typeface="+mn-cs"/>
        </a:defRPr>
      </a:lvl1pPr>
      <a:lvl2pPr marL="411480" algn="l" defTabSz="822960" rtl="0" eaLnBrk="1" latinLnBrk="0" hangingPunct="1">
        <a:defRPr sz="1620" kern="1200">
          <a:solidFill>
            <a:schemeClr val="tx1"/>
          </a:solidFill>
          <a:latin typeface="+mn-lt"/>
          <a:ea typeface="+mn-ea"/>
          <a:cs typeface="+mn-cs"/>
        </a:defRPr>
      </a:lvl2pPr>
      <a:lvl3pPr marL="822960" algn="l" defTabSz="822960" rtl="0" eaLnBrk="1" latinLnBrk="0" hangingPunct="1">
        <a:defRPr sz="1620" kern="1200">
          <a:solidFill>
            <a:schemeClr val="tx1"/>
          </a:solidFill>
          <a:latin typeface="+mn-lt"/>
          <a:ea typeface="+mn-ea"/>
          <a:cs typeface="+mn-cs"/>
        </a:defRPr>
      </a:lvl3pPr>
      <a:lvl4pPr marL="1234440" algn="l" defTabSz="822960" rtl="0" eaLnBrk="1" latinLnBrk="0" hangingPunct="1">
        <a:defRPr sz="1620" kern="1200">
          <a:solidFill>
            <a:schemeClr val="tx1"/>
          </a:solidFill>
          <a:latin typeface="+mn-lt"/>
          <a:ea typeface="+mn-ea"/>
          <a:cs typeface="+mn-cs"/>
        </a:defRPr>
      </a:lvl4pPr>
      <a:lvl5pPr marL="1645920" algn="l" defTabSz="822960" rtl="0" eaLnBrk="1" latinLnBrk="0" hangingPunct="1">
        <a:defRPr sz="1620" kern="1200">
          <a:solidFill>
            <a:schemeClr val="tx1"/>
          </a:solidFill>
          <a:latin typeface="+mn-lt"/>
          <a:ea typeface="+mn-ea"/>
          <a:cs typeface="+mn-cs"/>
        </a:defRPr>
      </a:lvl5pPr>
      <a:lvl6pPr marL="2057400" algn="l" defTabSz="822960" rtl="0" eaLnBrk="1" latinLnBrk="0" hangingPunct="1">
        <a:defRPr sz="1620" kern="1200">
          <a:solidFill>
            <a:schemeClr val="tx1"/>
          </a:solidFill>
          <a:latin typeface="+mn-lt"/>
          <a:ea typeface="+mn-ea"/>
          <a:cs typeface="+mn-cs"/>
        </a:defRPr>
      </a:lvl6pPr>
      <a:lvl7pPr marL="2468880" algn="l" defTabSz="822960" rtl="0" eaLnBrk="1" latinLnBrk="0" hangingPunct="1">
        <a:defRPr sz="1620" kern="1200">
          <a:solidFill>
            <a:schemeClr val="tx1"/>
          </a:solidFill>
          <a:latin typeface="+mn-lt"/>
          <a:ea typeface="+mn-ea"/>
          <a:cs typeface="+mn-cs"/>
        </a:defRPr>
      </a:lvl7pPr>
      <a:lvl8pPr marL="2880360" algn="l" defTabSz="822960" rtl="0" eaLnBrk="1" latinLnBrk="0" hangingPunct="1">
        <a:defRPr sz="1620" kern="1200">
          <a:solidFill>
            <a:schemeClr val="tx1"/>
          </a:solidFill>
          <a:latin typeface="+mn-lt"/>
          <a:ea typeface="+mn-ea"/>
          <a:cs typeface="+mn-cs"/>
        </a:defRPr>
      </a:lvl8pPr>
      <a:lvl9pPr marL="3291840" algn="l" defTabSz="822960" rtl="0" eaLnBrk="1" latinLnBrk="0" hangingPunct="1">
        <a:defRPr sz="16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g"/><Relationship Id="rId3" Type="http://schemas.openxmlformats.org/officeDocument/2006/relationships/hyperlink" Target="https://www.youtube.com/embed/fjfnBw53zd0" TargetMode="External"/><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6" Type="http://schemas.openxmlformats.org/officeDocument/2006/relationships/image" Target="../media/image13.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5" Type="http://schemas.openxmlformats.org/officeDocument/2006/relationships/image" Target="../media/image12.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 Id="rId14" Type="http://schemas.openxmlformats.org/officeDocument/2006/relationships/hyperlink" Target="mailto:conniesross@aol.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l="1156" r="2014"/>
          <a:stretch/>
        </p:blipFill>
        <p:spPr>
          <a:xfrm>
            <a:off x="0" y="1"/>
            <a:ext cx="6680556" cy="3428117"/>
          </a:xfrm>
          <a:prstGeom prst="rect">
            <a:avLst/>
          </a:prstGeom>
        </p:spPr>
      </p:pic>
      <p:sp>
        <p:nvSpPr>
          <p:cNvPr id="5" name="Rectangle 4"/>
          <p:cNvSpPr/>
          <p:nvPr/>
        </p:nvSpPr>
        <p:spPr>
          <a:xfrm>
            <a:off x="0" y="4245227"/>
            <a:ext cx="6685280" cy="5101397"/>
          </a:xfrm>
          <a:prstGeom prst="rect">
            <a:avLst/>
          </a:prstGeom>
        </p:spPr>
        <p:txBody>
          <a:bodyPr wrap="square">
            <a:spAutoFit/>
          </a:bodyPr>
          <a:lstStyle/>
          <a:p>
            <a:pPr algn="ctr"/>
            <a:r>
              <a:rPr lang="en-US" sz="930" dirty="0">
                <a:latin typeface="Arial" panose="020B0604020202020204" pitchFamily="34" charset="0"/>
                <a:cs typeface="Arial" panose="020B0604020202020204" pitchFamily="34" charset="0"/>
              </a:rPr>
              <a:t>This home is well-loved, and its incomparable secluded spot in the Plantation of Tidewater Resort is singular, spacious, unique and on the golf course, too!  Location, location, location! This wonderful lot is at the end of a lovely wooded cul-de-sac, nestled in the right corner with no one even close on the right-hand side and around the semicircle to the left, the ultimate in privacy and peaceful surroundings. These original owners hand-picked it for seclusion, natural beauty and preferred golf-course view to build a wonderful custom home -- the best of all worlds, and, of course, it is in Tidewater. The street ends in that quiet cul-de-sac with virtually no vehicle traffic. What it does have, in addition, is space, for play, bike-riding, walking and more. Whether you have children and grand children or you are young at heart, this open area and natural enclave is appealing. So bring your imagination to envision what singular plans you might have to make this fabulous, rare property your own. Personality welcome. Amenity-rich Tidewater is on a tree-lined road to oceanfront Anne Tilghman Boyce Coastal Reserve, a nature conservancy, including </a:t>
            </a:r>
            <a:r>
              <a:rPr lang="en-US" sz="930" dirty="0" err="1">
                <a:latin typeface="Arial" panose="020B0604020202020204" pitchFamily="34" charset="0"/>
                <a:cs typeface="Arial" panose="020B0604020202020204" pitchFamily="34" charset="0"/>
              </a:rPr>
              <a:t>Waties</a:t>
            </a:r>
            <a:r>
              <a:rPr lang="en-US" sz="930" dirty="0">
                <a:latin typeface="Arial" panose="020B0604020202020204" pitchFamily="34" charset="0"/>
                <a:cs typeface="Arial" panose="020B0604020202020204" pitchFamily="34" charset="0"/>
              </a:rPr>
              <a:t> Island, with access for managed recreational use. Tidewater itself is on an elevated peninsula of live oaks and southern pines between the ICW and the Cherry Grove Inlet to the Atlantic Ocean. The Plantation also preserves the singular look of its own historic origins. It is minutes from the beach, shopping, dining, medical services, parks, entertainment and access to major highways. Amenities include an oceanfront beach cabana for owners' use with open/screened porches, bathrooms, showers, and kitchen. The cabana is located on the wide, white-sand of Cherry Grove Beach, awarded 11th Best Beach in the Nation in 2019! Residents enjoy the use of several pools/hot tubs. Other amenities include a driving range, golf shop, clubhouse with bar/dining and event facilities, clay and hard surface tennis courts, pickle ball court, fitness center overlooking a pool, bocce courts and amenity center for public/private events. Tidewater has a gated storage yard for boats, jet skis, motorcycles, and kayaks. Tidewater Plantation Resort reflects a classic golf/beach lifestyle in safe, popular North Myrtle Beach. Speaking of golf, the backyard of this home looks out on the signature raised green of the 7th hole of world-class Tidewater Golf Course, from a guest bedroom, kitchen, screened porch, great room and master bedroom, the expanse from the entire rear of the home! And the landscaping is also mature and inviting all around this manicured, well-maintained beauty! The seasonal blooms will astound you!  And inside is a fun, flex lay-out featuring an </a:t>
            </a:r>
            <a:r>
              <a:rPr lang="en-US" sz="930" dirty="0" err="1">
                <a:latin typeface="Arial" panose="020B0604020202020204" pitchFamily="34" charset="0"/>
                <a:cs typeface="Arial" panose="020B0604020202020204" pitchFamily="34" charset="0"/>
              </a:rPr>
              <a:t>enty</a:t>
            </a:r>
            <a:r>
              <a:rPr lang="en-US" sz="930" dirty="0">
                <a:latin typeface="Arial" panose="020B0604020202020204" pitchFamily="34" charset="0"/>
                <a:cs typeface="Arial" panose="020B0604020202020204" pitchFamily="34" charset="0"/>
              </a:rPr>
              <a:t> foyer and 360-view of the home upon entering: Great room, dining, kitchen, back porch and highlighted by an amazing 3-sided fireplace. Where to start? To the right is the big master bedroom suite &amp; oversized, more than complete </a:t>
            </a:r>
            <a:r>
              <a:rPr lang="en-US" sz="930" dirty="0" err="1">
                <a:latin typeface="Arial" panose="020B0604020202020204" pitchFamily="34" charset="0"/>
                <a:cs typeface="Arial" panose="020B0604020202020204" pitchFamily="34" charset="0"/>
              </a:rPr>
              <a:t>en</a:t>
            </a:r>
            <a:r>
              <a:rPr lang="en-US" sz="930" dirty="0">
                <a:latin typeface="Arial" panose="020B0604020202020204" pitchFamily="34" charset="0"/>
                <a:cs typeface="Arial" panose="020B0604020202020204" pitchFamily="34" charset="0"/>
              </a:rPr>
              <a:t>-suite; second full bath; second bedroom with built-in Murphy bed and more. Check out even some hidden storage there... back to the heart of the home is a two-room great-room, dining room and magnificent planned views to the golf course. Go left to the kitchen with breakfast nook, lots of work space, the fireplace, gas range &amp; exit to the spectacular screen-in porch with vaulted ceiling &amp; skylights and, naturally, the golf-course view! Off of the kitchen is the split-floor-plan guest suite, bedrooms area and another full third bath. There is also a laundry/utility area with sink and egress to the double-car garage, large, with much storage such as for the clear-panel hurricane shutters. The driveway is well positioned to park a couple of vehicles easily. So, all bedrooms are oversized; closets are mostly walk-in; and there are even 2 mostly floored attics to hideaway treasures and for plentiful storage throughout. Make this nice, custom charmer your home, vacation home or investment property today. Welcome home!</a:t>
            </a:r>
          </a:p>
          <a:p>
            <a:pPr algn="ctr"/>
            <a:r>
              <a:rPr lang="en-US" sz="930" b="1" dirty="0">
                <a:latin typeface="Arial" panose="020B0604020202020204" pitchFamily="34" charset="0"/>
                <a:cs typeface="Arial" panose="020B0604020202020204" pitchFamily="34" charset="0"/>
              </a:rPr>
              <a:t>View the Video Tour: </a:t>
            </a:r>
            <a:r>
              <a:rPr lang="en-US" sz="930" b="1" dirty="0">
                <a:latin typeface="Arial" panose="020B0604020202020204" pitchFamily="34" charset="0"/>
                <a:cs typeface="Arial" panose="020B0604020202020204" pitchFamily="34" charset="0"/>
                <a:hlinkClick r:id="rId3"/>
              </a:rPr>
              <a:t>https://www.youtube.com/embed/fjfnBw53zd0</a:t>
            </a:r>
            <a:r>
              <a:rPr lang="en-US" sz="930" b="1" dirty="0">
                <a:latin typeface="Arial" panose="020B0604020202020204" pitchFamily="34" charset="0"/>
                <a:cs typeface="Arial" panose="020B0604020202020204" pitchFamily="34" charset="0"/>
              </a:rPr>
              <a:t> </a:t>
            </a:r>
          </a:p>
        </p:txBody>
      </p:sp>
      <p:sp>
        <p:nvSpPr>
          <p:cNvPr id="23" name="Rectangle 22"/>
          <p:cNvSpPr/>
          <p:nvPr/>
        </p:nvSpPr>
        <p:spPr>
          <a:xfrm>
            <a:off x="0" y="3364735"/>
            <a:ext cx="6685280" cy="861774"/>
          </a:xfrm>
          <a:prstGeom prst="rect">
            <a:avLst/>
          </a:prstGeom>
          <a:noFill/>
        </p:spPr>
        <p:txBody>
          <a:bodyPr wrap="square">
            <a:spAutoFit/>
          </a:bodyPr>
          <a:lstStyle/>
          <a:p>
            <a:pPr algn="ctr"/>
            <a:r>
              <a:rPr lang="en-US" b="1" dirty="0">
                <a:ln w="3175">
                  <a:noFill/>
                </a:ln>
                <a:latin typeface="Arial" panose="020B0604020202020204" pitchFamily="34" charset="0"/>
                <a:cs typeface="Arial" panose="020B0604020202020204" pitchFamily="34" charset="0"/>
              </a:rPr>
              <a:t>1413 Brigantine Rd</a:t>
            </a:r>
          </a:p>
          <a:p>
            <a:pPr algn="ctr"/>
            <a:r>
              <a:rPr lang="en-US" sz="1600" dirty="0">
                <a:ln w="3175">
                  <a:noFill/>
                </a:ln>
                <a:latin typeface="Arial" panose="020B0604020202020204" pitchFamily="34" charset="0"/>
                <a:cs typeface="Arial" panose="020B0604020202020204" pitchFamily="34" charset="0"/>
              </a:rPr>
              <a:t>Tidewater Plantation ~ North Myrtle Beach</a:t>
            </a:r>
          </a:p>
          <a:p>
            <a:pPr algn="ctr"/>
            <a:r>
              <a:rPr lang="en-US" sz="1600" dirty="0">
                <a:ln w="3175">
                  <a:noFill/>
                </a:ln>
                <a:latin typeface="Arial" panose="020B0604020202020204" pitchFamily="34" charset="0"/>
                <a:cs typeface="Arial" panose="020B0604020202020204" pitchFamily="34" charset="0"/>
              </a:rPr>
              <a:t>MLS# 2106893 ~ $409,000</a:t>
            </a:r>
          </a:p>
        </p:txBody>
      </p:sp>
      <p:sp>
        <p:nvSpPr>
          <p:cNvPr id="25" name="Rectangle 24"/>
          <p:cNvSpPr/>
          <p:nvPr/>
        </p:nvSpPr>
        <p:spPr>
          <a:xfrm>
            <a:off x="8561733" y="1719993"/>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p:cNvPicPr>
          <p:nvPr/>
        </p:nvPicPr>
        <p:blipFill>
          <a:blip r:embed="rId4" cstate="print">
            <a:extLst>
              <a:ext uri="{28A0092B-C50C-407E-A947-70E740481C1C}">
                <a14:useLocalDpi xmlns:a14="http://schemas.microsoft.com/office/drawing/2010/main" val="0"/>
              </a:ext>
            </a:extLst>
          </a:blip>
          <a:srcRect/>
          <a:stretch/>
        </p:blipFill>
        <p:spPr>
          <a:xfrm>
            <a:off x="6858000" y="0"/>
            <a:ext cx="1371600" cy="771525"/>
          </a:xfrm>
          <a:prstGeom prst="rect">
            <a:avLst/>
          </a:prstGeom>
          <a:ln>
            <a:solidFill>
              <a:schemeClr val="bg1"/>
            </a:solidFill>
          </a:ln>
          <a:effectLst/>
        </p:spPr>
      </p:pic>
      <p:pic>
        <p:nvPicPr>
          <p:cNvPr id="13" name="Picture 12"/>
          <p:cNvPicPr>
            <a:picLocks/>
          </p:cNvPicPr>
          <p:nvPr/>
        </p:nvPicPr>
        <p:blipFill>
          <a:blip r:embed="rId5" cstate="print">
            <a:extLst>
              <a:ext uri="{28A0092B-C50C-407E-A947-70E740481C1C}">
                <a14:useLocalDpi xmlns:a14="http://schemas.microsoft.com/office/drawing/2010/main" val="0"/>
              </a:ext>
            </a:extLst>
          </a:blip>
          <a:srcRect/>
          <a:stretch/>
        </p:blipFill>
        <p:spPr>
          <a:xfrm>
            <a:off x="6858000" y="2902035"/>
            <a:ext cx="1371600" cy="771525"/>
          </a:xfrm>
          <a:prstGeom prst="rect">
            <a:avLst/>
          </a:prstGeom>
          <a:ln>
            <a:solidFill>
              <a:schemeClr val="bg1"/>
            </a:solidFill>
          </a:ln>
          <a:effectLst/>
        </p:spPr>
      </p:pic>
      <p:pic>
        <p:nvPicPr>
          <p:cNvPr id="15" name="Picture 14"/>
          <p:cNvPicPr>
            <a:picLocks/>
          </p:cNvPicPr>
          <p:nvPr/>
        </p:nvPicPr>
        <p:blipFill>
          <a:blip r:embed="rId6" cstate="print">
            <a:extLst>
              <a:ext uri="{28A0092B-C50C-407E-A947-70E740481C1C}">
                <a14:useLocalDpi xmlns:a14="http://schemas.microsoft.com/office/drawing/2010/main" val="0"/>
              </a:ext>
            </a:extLst>
          </a:blip>
          <a:srcRect/>
          <a:stretch/>
        </p:blipFill>
        <p:spPr>
          <a:xfrm>
            <a:off x="6858000" y="1934690"/>
            <a:ext cx="1371600" cy="771525"/>
          </a:xfrm>
          <a:prstGeom prst="rect">
            <a:avLst/>
          </a:prstGeom>
          <a:ln>
            <a:solidFill>
              <a:schemeClr val="bg1"/>
            </a:solidFill>
          </a:ln>
          <a:effectLst/>
        </p:spPr>
      </p:pic>
      <p:pic>
        <p:nvPicPr>
          <p:cNvPr id="16" name="Picture 15"/>
          <p:cNvPicPr>
            <a:picLocks/>
          </p:cNvPicPr>
          <p:nvPr/>
        </p:nvPicPr>
        <p:blipFill>
          <a:blip r:embed="rId7" cstate="print">
            <a:extLst>
              <a:ext uri="{28A0092B-C50C-407E-A947-70E740481C1C}">
                <a14:useLocalDpi xmlns:a14="http://schemas.microsoft.com/office/drawing/2010/main" val="0"/>
              </a:ext>
            </a:extLst>
          </a:blip>
          <a:srcRect/>
          <a:stretch/>
        </p:blipFill>
        <p:spPr>
          <a:xfrm>
            <a:off x="6858000" y="967345"/>
            <a:ext cx="1371600" cy="771525"/>
          </a:xfrm>
          <a:prstGeom prst="rect">
            <a:avLst/>
          </a:prstGeom>
          <a:ln>
            <a:solidFill>
              <a:schemeClr val="bg1"/>
            </a:solidFill>
          </a:ln>
          <a:effectLst/>
        </p:spPr>
      </p:pic>
      <p:pic>
        <p:nvPicPr>
          <p:cNvPr id="27" name="Picture 26"/>
          <p:cNvPicPr>
            <a:picLocks/>
          </p:cNvPicPr>
          <p:nvPr/>
        </p:nvPicPr>
        <p:blipFill>
          <a:blip r:embed="rId8" cstate="print">
            <a:extLst>
              <a:ext uri="{28A0092B-C50C-407E-A947-70E740481C1C}">
                <a14:useLocalDpi xmlns:a14="http://schemas.microsoft.com/office/drawing/2010/main" val="0"/>
              </a:ext>
            </a:extLst>
          </a:blip>
          <a:srcRect/>
          <a:stretch/>
        </p:blipFill>
        <p:spPr>
          <a:xfrm>
            <a:off x="6858000" y="3869380"/>
            <a:ext cx="1371600" cy="771525"/>
          </a:xfrm>
          <a:prstGeom prst="rect">
            <a:avLst/>
          </a:prstGeom>
          <a:ln>
            <a:solidFill>
              <a:schemeClr val="bg1"/>
            </a:solidFill>
          </a:ln>
          <a:effectLst/>
        </p:spPr>
      </p:pic>
      <p:pic>
        <p:nvPicPr>
          <p:cNvPr id="37" name="Picture 36"/>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858000" y="7057165"/>
            <a:ext cx="1371600" cy="914400"/>
          </a:xfrm>
          <a:prstGeom prst="rect">
            <a:avLst/>
          </a:prstGeom>
          <a:ln>
            <a:solidFill>
              <a:schemeClr val="bg1"/>
            </a:solidFill>
          </a:ln>
          <a:effectLst/>
        </p:spPr>
      </p:pic>
      <p:pic>
        <p:nvPicPr>
          <p:cNvPr id="38" name="Picture 37"/>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858000" y="8167388"/>
            <a:ext cx="1371600" cy="914400"/>
          </a:xfrm>
          <a:prstGeom prst="rect">
            <a:avLst/>
          </a:prstGeom>
          <a:ln>
            <a:solidFill>
              <a:schemeClr val="bg1"/>
            </a:solidFill>
          </a:ln>
          <a:effectLst/>
        </p:spPr>
      </p:pic>
      <p:pic>
        <p:nvPicPr>
          <p:cNvPr id="40" name="Picture 3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858000" y="4836725"/>
            <a:ext cx="1371600" cy="914400"/>
          </a:xfrm>
          <a:prstGeom prst="rect">
            <a:avLst/>
          </a:prstGeom>
          <a:ln>
            <a:solidFill>
              <a:schemeClr val="bg1"/>
            </a:solidFill>
          </a:ln>
          <a:effectLst/>
        </p:spPr>
      </p:pic>
      <p:pic>
        <p:nvPicPr>
          <p:cNvPr id="41" name="Picture 4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858000" y="5946945"/>
            <a:ext cx="1371600" cy="914400"/>
          </a:xfrm>
          <a:prstGeom prst="rect">
            <a:avLst/>
          </a:prstGeom>
          <a:ln>
            <a:solidFill>
              <a:schemeClr val="bg1"/>
            </a:solidFill>
          </a:ln>
          <a:effectLst/>
        </p:spPr>
      </p:pic>
      <p:sp>
        <p:nvSpPr>
          <p:cNvPr id="21" name="TextBox 20">
            <a:extLst>
              <a:ext uri="{FF2B5EF4-FFF2-40B4-BE49-F238E27FC236}">
                <a16:creationId xmlns:a16="http://schemas.microsoft.com/office/drawing/2014/main" id="{097B7E91-AE1B-4AED-95BB-EC653C9E9A22}"/>
              </a:ext>
            </a:extLst>
          </p:cNvPr>
          <p:cNvSpPr txBox="1"/>
          <p:nvPr/>
        </p:nvSpPr>
        <p:spPr>
          <a:xfrm>
            <a:off x="0" y="-47353"/>
            <a:ext cx="6680556" cy="461665"/>
          </a:xfrm>
          <a:prstGeom prst="rect">
            <a:avLst/>
          </a:prstGeom>
          <a:noFill/>
        </p:spPr>
        <p:txBody>
          <a:bodyPr wrap="square">
            <a:spAutoFit/>
          </a:bodyPr>
          <a:lstStyle/>
          <a:p>
            <a:pPr algn="ctr"/>
            <a:r>
              <a:rPr lang="en-US" sz="2400" b="1" i="1" dirty="0">
                <a:ln w="3175">
                  <a:solidFill>
                    <a:sysClr val="windowText" lastClr="000000"/>
                  </a:solidFill>
                </a:ln>
                <a:solidFill>
                  <a:schemeClr val="bg1"/>
                </a:solidFill>
                <a:latin typeface="Arial" panose="020B0604020202020204" pitchFamily="34" charset="0"/>
                <a:cs typeface="Arial" panose="020B0604020202020204" pitchFamily="34" charset="0"/>
              </a:rPr>
              <a:t>Spacious &amp; Unique And On The Golf Course</a:t>
            </a:r>
          </a:p>
        </p:txBody>
      </p:sp>
      <p:pic>
        <p:nvPicPr>
          <p:cNvPr id="24" name="Picture 23">
            <a:extLst>
              <a:ext uri="{FF2B5EF4-FFF2-40B4-BE49-F238E27FC236}">
                <a16:creationId xmlns:a16="http://schemas.microsoft.com/office/drawing/2014/main" id="{F6F55604-2906-4C1E-94BD-3BC2113D83A6}"/>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3757613" y="9298052"/>
            <a:ext cx="714374" cy="586807"/>
          </a:xfrm>
          <a:prstGeom prst="rect">
            <a:avLst/>
          </a:prstGeom>
        </p:spPr>
      </p:pic>
      <p:sp>
        <p:nvSpPr>
          <p:cNvPr id="26" name="Rectangle 25">
            <a:extLst>
              <a:ext uri="{FF2B5EF4-FFF2-40B4-BE49-F238E27FC236}">
                <a16:creationId xmlns:a16="http://schemas.microsoft.com/office/drawing/2014/main" id="{1693E3C8-51F8-4FA0-ADE0-CD6903785FF6}"/>
              </a:ext>
            </a:extLst>
          </p:cNvPr>
          <p:cNvSpPr/>
          <p:nvPr/>
        </p:nvSpPr>
        <p:spPr>
          <a:xfrm>
            <a:off x="4986122" y="9268290"/>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Ronnie Nichols</a:t>
            </a:r>
          </a:p>
          <a:p>
            <a:pPr algn="ctr"/>
            <a:r>
              <a:rPr lang="en-US" sz="1100" dirty="0">
                <a:solidFill>
                  <a:srgbClr val="000000"/>
                </a:solidFill>
                <a:latin typeface="Arial" panose="020B0604020202020204" pitchFamily="34" charset="0"/>
              </a:rPr>
              <a:t>Realtor</a:t>
            </a:r>
          </a:p>
          <a:p>
            <a:pPr algn="ctr"/>
            <a:r>
              <a:rPr lang="en-US" sz="1100" dirty="0">
                <a:solidFill>
                  <a:srgbClr val="000000"/>
                </a:solidFill>
                <a:latin typeface="Arial" panose="020B0604020202020204" pitchFamily="34" charset="0"/>
              </a:rPr>
              <a:t>Broker in Charge</a:t>
            </a:r>
            <a:endParaRPr lang="en-US" sz="1100" b="0" i="0" dirty="0">
              <a:solidFill>
                <a:srgbClr val="000000"/>
              </a:solidFill>
              <a:effectLst/>
              <a:latin typeface="Arial" panose="020B0604020202020204" pitchFamily="34" charset="0"/>
            </a:endParaRPr>
          </a:p>
        </p:txBody>
      </p:sp>
      <p:sp>
        <p:nvSpPr>
          <p:cNvPr id="29" name="Rectangle 28">
            <a:extLst>
              <a:ext uri="{FF2B5EF4-FFF2-40B4-BE49-F238E27FC236}">
                <a16:creationId xmlns:a16="http://schemas.microsoft.com/office/drawing/2014/main" id="{F4B044D0-167A-48DA-A66A-65F569F5757B}"/>
              </a:ext>
            </a:extLst>
          </p:cNvPr>
          <p:cNvSpPr/>
          <p:nvPr/>
        </p:nvSpPr>
        <p:spPr>
          <a:xfrm>
            <a:off x="1312104" y="9268290"/>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4"/>
              </a:rPr>
              <a:t>conniesross@aol.com</a:t>
            </a:r>
            <a:endParaRPr lang="en-US" sz="1100" b="0" i="0" dirty="0">
              <a:solidFill>
                <a:srgbClr val="000000"/>
              </a:solidFill>
              <a:effectLst/>
              <a:latin typeface="Arial" panose="020B0604020202020204" pitchFamily="34" charset="0"/>
            </a:endParaRPr>
          </a:p>
        </p:txBody>
      </p:sp>
      <p:sp>
        <p:nvSpPr>
          <p:cNvPr id="31" name="Rectangle 30">
            <a:extLst>
              <a:ext uri="{FF2B5EF4-FFF2-40B4-BE49-F238E27FC236}">
                <a16:creationId xmlns:a16="http://schemas.microsoft.com/office/drawing/2014/main" id="{79B250B7-D094-4593-BAB5-56EFEE27EDE9}"/>
              </a:ext>
            </a:extLst>
          </p:cNvPr>
          <p:cNvSpPr/>
          <p:nvPr/>
        </p:nvSpPr>
        <p:spPr>
          <a:xfrm>
            <a:off x="-1" y="9842956"/>
            <a:ext cx="8229599"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2" name="Picture 31">
            <a:extLst>
              <a:ext uri="{FF2B5EF4-FFF2-40B4-BE49-F238E27FC236}">
                <a16:creationId xmlns:a16="http://schemas.microsoft.com/office/drawing/2014/main" id="{ACF25D94-8BD3-435C-BADE-278CE4B9982C}"/>
              </a:ext>
            </a:extLst>
          </p:cNvPr>
          <p:cNvPicPr>
            <a:picLocks noChangeAspect="1"/>
          </p:cNvPicPr>
          <p:nvPr/>
        </p:nvPicPr>
        <p:blipFill>
          <a:blip r:embed="rId15" cstate="print">
            <a:extLst>
              <a:ext uri="{28A0092B-C50C-407E-A947-70E740481C1C}">
                <a14:useLocalDpi xmlns:a14="http://schemas.microsoft.com/office/drawing/2010/main" val="0"/>
              </a:ext>
            </a:extLst>
          </a:blip>
          <a:srcRect/>
          <a:stretch/>
        </p:blipFill>
        <p:spPr>
          <a:xfrm>
            <a:off x="409418" y="9250374"/>
            <a:ext cx="454036" cy="682162"/>
          </a:xfrm>
          <a:prstGeom prst="rect">
            <a:avLst/>
          </a:prstGeom>
        </p:spPr>
      </p:pic>
      <p:pic>
        <p:nvPicPr>
          <p:cNvPr id="33" name="Picture 32">
            <a:extLst>
              <a:ext uri="{FF2B5EF4-FFF2-40B4-BE49-F238E27FC236}">
                <a16:creationId xmlns:a16="http://schemas.microsoft.com/office/drawing/2014/main" id="{D20D2296-8C59-4832-A237-99C8BF33E60A}"/>
              </a:ext>
            </a:extLst>
          </p:cNvPr>
          <p:cNvPicPr>
            <a:picLocks noChangeAspect="1"/>
          </p:cNvPicPr>
          <p:nvPr/>
        </p:nvPicPr>
        <p:blipFill>
          <a:blip r:embed="rId16" cstate="print">
            <a:extLst>
              <a:ext uri="{28A0092B-C50C-407E-A947-70E740481C1C}">
                <a14:useLocalDpi xmlns:a14="http://schemas.microsoft.com/office/drawing/2010/main" val="0"/>
              </a:ext>
            </a:extLst>
          </a:blip>
          <a:srcRect/>
          <a:stretch/>
        </p:blipFill>
        <p:spPr>
          <a:xfrm>
            <a:off x="7131662" y="9247195"/>
            <a:ext cx="688520" cy="688520"/>
          </a:xfrm>
          <a:prstGeom prst="rect">
            <a:avLst/>
          </a:prstGeom>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133</TotalTime>
  <Words>812</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24</cp:revision>
  <dcterms:created xsi:type="dcterms:W3CDTF">2016-01-18T21:52:04Z</dcterms:created>
  <dcterms:modified xsi:type="dcterms:W3CDTF">2021-04-02T18:40:35Z</dcterms:modified>
</cp:coreProperties>
</file>