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6/30/2017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6/30/2017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131" y="813263"/>
            <a:ext cx="5267537" cy="3950652"/>
          </a:xfrm>
          <a:prstGeom prst="rect">
            <a:avLst/>
          </a:prstGeom>
        </p:spPr>
      </p:pic>
      <p:sp>
        <p:nvSpPr>
          <p:cNvPr id="3" name="Subtitle 2"/>
          <p:cNvSpPr>
            <a:spLocks noGrp="1"/>
          </p:cNvSpPr>
          <p:nvPr>
            <p:ph type="subTitle" idx="1"/>
          </p:nvPr>
        </p:nvSpPr>
        <p:spPr>
          <a:xfrm>
            <a:off x="0" y="5516787"/>
            <a:ext cx="7772401" cy="3369422"/>
          </a:xfrm>
        </p:spPr>
        <p:txBody>
          <a:bodyPr anchor="ctr">
            <a:noAutofit/>
          </a:bodyPr>
          <a:lstStyle/>
          <a:p>
            <a:r>
              <a:rPr lang="en-US" sz="1300" dirty="0">
                <a:solidFill>
                  <a:schemeClr val="tx2"/>
                </a:solidFill>
                <a:effectLst>
                  <a:outerShdw blurRad="38100" dist="38100" dir="2700000" algn="tl">
                    <a:srgbClr val="000000">
                      <a:alpha val="43137"/>
                    </a:srgbClr>
                  </a:outerShdw>
                </a:effectLst>
                <a:latin typeface="Trebuchet MS" panose="020B0603020202020204" pitchFamily="34" charset="0"/>
              </a:rPr>
              <a:t>**LOCATION** Don’t miss this charming home in the heart of Mt. Pleasant in desirable </a:t>
            </a:r>
            <a:r>
              <a:rPr lang="en-US" sz="1300" dirty="0" err="1">
                <a:solidFill>
                  <a:schemeClr val="tx2"/>
                </a:solidFill>
                <a:effectLst>
                  <a:outerShdw blurRad="38100" dist="38100" dir="2700000" algn="tl">
                    <a:srgbClr val="000000">
                      <a:alpha val="43137"/>
                    </a:srgbClr>
                  </a:outerShdw>
                </a:effectLst>
                <a:latin typeface="Trebuchet MS" panose="020B0603020202020204" pitchFamily="34" charset="0"/>
              </a:rPr>
              <a:t>Oakhaven</a:t>
            </a:r>
            <a:r>
              <a:rPr lang="en-US" sz="1300" dirty="0">
                <a:solidFill>
                  <a:schemeClr val="tx2"/>
                </a:solidFill>
                <a:effectLst>
                  <a:outerShdw blurRad="38100" dist="38100" dir="2700000" algn="tl">
                    <a:srgbClr val="000000">
                      <a:alpha val="43137"/>
                    </a:srgbClr>
                  </a:outerShdw>
                </a:effectLst>
                <a:latin typeface="Trebuchet MS" panose="020B0603020202020204" pitchFamily="34" charset="0"/>
              </a:rPr>
              <a:t> Plantation, only minutes from area beaches, Town Center, and I-526. As you enter this beautiful home, you’ll notice the spacious feel of the vaulted family room with a wood burning fireplace and beautiful hardwood flooring throughout the first floor. **UPDATING* This home has many updates including a recently remodeled kitchen with beautiful quartz countertops, stainless steel appliances, and a cozy corner bench seat in the breakfast area. All polybutylene plumbing throughout the house has been removed and replaced for your peace of mind. Off the spacious kitchen, you’ll find a formal dining room with French doors leading to a bright, cozy sunroom that can be used year-round. **FENCED BACKYARD** The sunroom leads out to a raised deck and private, fenced backyard with mature trees, bordered in the rear by a pond teaming with wildlife. Enjoy watching the kids play or roast marshmallows in your fire pit. **Master Down** The first floor master bedroom is spacious and features a walk in closet and private, upgraded bathroom with new tile shower and granite counter tops. Upstairs you'll find three bedrooms, one of which is plenty large enough to double as an office, playroom, or den ... and already includes a Murphy Bed! The hall bath has also been recently upgraded with new tile floors. **AMENITIES** Neighborhood amenities include a swimming pool, walking trail, tennis and basketball courts, a playground, clubhouse, and low HOA fee.</a:t>
            </a:r>
            <a:endParaRPr lang="en-US" sz="1300" b="1" i="1"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2" name="Title 1"/>
          <p:cNvSpPr>
            <a:spLocks noGrp="1"/>
          </p:cNvSpPr>
          <p:nvPr>
            <p:ph type="ctrTitle"/>
          </p:nvPr>
        </p:nvSpPr>
        <p:spPr>
          <a:xfrm>
            <a:off x="1" y="4343400"/>
            <a:ext cx="7772400" cy="1012672"/>
          </a:xfrm>
        </p:spPr>
        <p:txBody>
          <a:bodyPr anchor="ctr">
            <a:noAutofit/>
          </a:bodyPr>
          <a:lstStyle/>
          <a:p>
            <a:r>
              <a:rPr lang="en-US" sz="24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1415 School House Road</a:t>
            </a:r>
            <a:br>
              <a:rPr lang="en-US" sz="24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br>
            <a:r>
              <a:rPr lang="en-US" sz="1800" cap="none" dirty="0" err="1">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Oakhaven</a:t>
            </a:r>
            <a:r>
              <a:rPr lang="en-US" sz="18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 Plantation | Mount Pleasant</a:t>
            </a:r>
            <a:br>
              <a:rPr lang="en-US" sz="18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br>
            <a:r>
              <a:rPr lang="en-US" sz="1800" cap="none" dirty="0">
                <a:ln w="18415" cmpd="sng">
                  <a:noFill/>
                  <a:prstDash val="solid"/>
                </a:ln>
                <a:solidFill>
                  <a:srgbClr val="FFFFFF"/>
                </a:solidFill>
                <a:effectLst>
                  <a:outerShdw blurRad="38100" dist="38100" dir="2700000" algn="tl">
                    <a:srgbClr val="000000">
                      <a:alpha val="43137"/>
                    </a:srgbClr>
                  </a:outerShdw>
                </a:effectLst>
                <a:latin typeface="Trebuchet MS" panose="020B0603020202020204" pitchFamily="34" charset="0"/>
              </a:rPr>
              <a:t>MLS# 17017347 |$410,000</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109" y="9057361"/>
            <a:ext cx="584012" cy="876895"/>
          </a:xfrm>
          <a:prstGeom prst="rect">
            <a:avLst/>
          </a:prstGeom>
        </p:spPr>
      </p:pic>
      <p:sp>
        <p:nvSpPr>
          <p:cNvPr id="17" name="Rectangle 16"/>
          <p:cNvSpPr/>
          <p:nvPr/>
        </p:nvSpPr>
        <p:spPr>
          <a:xfrm>
            <a:off x="2182999" y="9041838"/>
            <a:ext cx="3333800" cy="907941"/>
          </a:xfrm>
          <a:prstGeom prst="rect">
            <a:avLst/>
          </a:prstGeom>
        </p:spPr>
        <p:txBody>
          <a:bodyPr wrap="square">
            <a:spAutoFit/>
          </a:bodyPr>
          <a:lstStyle/>
          <a:p>
            <a:pPr algn="ctr"/>
            <a:r>
              <a:rPr lang="en-US" dirty="0">
                <a:solidFill>
                  <a:schemeClr val="tx2"/>
                </a:solidFill>
                <a:latin typeface="Trebuchet MS" panose="020B0603020202020204" pitchFamily="34" charset="0"/>
              </a:rPr>
              <a:t>Jeanette Henderson</a:t>
            </a:r>
          </a:p>
          <a:p>
            <a:pPr algn="ctr"/>
            <a:r>
              <a:rPr lang="pt-BR" sz="1100" dirty="0">
                <a:solidFill>
                  <a:schemeClr val="tx2"/>
                </a:solidFill>
                <a:latin typeface="Trebuchet MS" panose="020B0603020202020204" pitchFamily="34" charset="0"/>
              </a:rPr>
              <a:t>(843) 834-0068</a:t>
            </a:r>
          </a:p>
          <a:p>
            <a:pPr algn="ctr"/>
            <a:r>
              <a:rPr lang="pt-BR" sz="1100" dirty="0">
                <a:solidFill>
                  <a:schemeClr val="tx2"/>
                </a:solidFill>
                <a:latin typeface="Trebuchet MS" panose="020B0603020202020204" pitchFamily="34" charset="0"/>
              </a:rPr>
              <a:t>jeanette.henderson@carolinaone.com</a:t>
            </a:r>
          </a:p>
          <a:p>
            <a:pPr algn="ctr"/>
            <a:r>
              <a:rPr lang="pt-BR" sz="1100" dirty="0">
                <a:solidFill>
                  <a:schemeClr val="tx2"/>
                </a:solidFill>
                <a:latin typeface="Trebuchet MS" panose="020B0603020202020204" pitchFamily="34" charset="0"/>
              </a:rPr>
              <a:t>www.jeanettehendersonrealty.com</a:t>
            </a:r>
            <a:endParaRPr lang="en-US" sz="1100" dirty="0">
              <a:solidFill>
                <a:schemeClr val="tx2"/>
              </a:solidFill>
            </a:endParaRPr>
          </a:p>
        </p:txBody>
      </p:sp>
      <p:grpSp>
        <p:nvGrpSpPr>
          <p:cNvPr id="22" name="Group 21"/>
          <p:cNvGrpSpPr/>
          <p:nvPr/>
        </p:nvGrpSpPr>
        <p:grpSpPr>
          <a:xfrm>
            <a:off x="6376765" y="9040112"/>
            <a:ext cx="1295400" cy="911393"/>
            <a:chOff x="6376765" y="9099042"/>
            <a:chExt cx="1295400" cy="911393"/>
          </a:xfrm>
        </p:grpSpPr>
        <p:pic>
          <p:nvPicPr>
            <p:cNvPr id="16" name="Picture 1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691956" y="9099042"/>
              <a:ext cx="665018" cy="457200"/>
            </a:xfrm>
            <a:prstGeom prst="rect">
              <a:avLst/>
            </a:prstGeom>
          </p:spPr>
        </p:pic>
        <p:sp>
          <p:nvSpPr>
            <p:cNvPr id="18" name="Rectangle 17"/>
            <p:cNvSpPr/>
            <p:nvPr/>
          </p:nvSpPr>
          <p:spPr>
            <a:xfrm>
              <a:off x="6376765" y="9594937"/>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a:t>
              </a:r>
            </a:p>
          </p:txBody>
        </p:sp>
      </p:grpSp>
      <p:sp>
        <p:nvSpPr>
          <p:cNvPr id="5" name="Plaque 4"/>
          <p:cNvSpPr/>
          <p:nvPr/>
        </p:nvSpPr>
        <p:spPr>
          <a:xfrm>
            <a:off x="1087121" y="78035"/>
            <a:ext cx="5604835" cy="701108"/>
          </a:xfrm>
          <a:prstGeom prst="plaque">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schemeClr val="tx2">
                    <a:lumMod val="10000"/>
                  </a:schemeClr>
                </a:solidFill>
                <a:effectLst>
                  <a:outerShdw blurRad="38100" dist="38100" dir="2700000" algn="tl">
                    <a:srgbClr val="000000">
                      <a:alpha val="43137"/>
                    </a:srgbClr>
                  </a:outerShdw>
                </a:effectLst>
              </a:rPr>
              <a:t>New Price ~ $410,000</a:t>
            </a:r>
          </a:p>
          <a:p>
            <a:pPr algn="ctr"/>
            <a:r>
              <a:rPr lang="en-US" sz="2400" i="1" dirty="0">
                <a:solidFill>
                  <a:schemeClr val="tx2">
                    <a:lumMod val="10000"/>
                  </a:schemeClr>
                </a:solidFill>
                <a:effectLst>
                  <a:outerShdw blurRad="38100" dist="38100" dir="2700000" algn="tl">
                    <a:srgbClr val="000000">
                      <a:alpha val="43137"/>
                    </a:srgbClr>
                  </a:outerShdw>
                </a:effectLst>
              </a:rPr>
              <a:t>Open House Saturday, July 1st 1-3</a:t>
            </a:r>
            <a:endParaRPr lang="en-US" i="1" dirty="0">
              <a:solidFill>
                <a:schemeClr val="tx2">
                  <a:lumMod val="10000"/>
                </a:schemeClr>
              </a:solidFill>
              <a:effectLst>
                <a:outerShdw blurRad="38100" dist="38100" dir="2700000" algn="tl">
                  <a:srgbClr val="000000">
                    <a:alpha val="43137"/>
                  </a:srgb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72200" y="4500787"/>
            <a:ext cx="1524000" cy="1016000"/>
          </a:xfrm>
          <a:prstGeom prst="rect">
            <a:avLst/>
          </a:prstGeom>
          <a:ln>
            <a:solidFill>
              <a:srgbClr val="FFFFFF"/>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4495800"/>
            <a:ext cx="1524000" cy="1025974"/>
          </a:xfrm>
          <a:prstGeom prst="rect">
            <a:avLst/>
          </a:prstGeom>
          <a:ln>
            <a:solidFill>
              <a:srgbClr val="FFFFFF"/>
            </a:solidFill>
          </a:ln>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72200" y="3273137"/>
            <a:ext cx="1524000" cy="1016000"/>
          </a:xfrm>
          <a:prstGeom prst="rect">
            <a:avLst/>
          </a:prstGeom>
          <a:ln>
            <a:solidFill>
              <a:srgbClr val="FFFFFF"/>
            </a:solidFill>
          </a:ln>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3269813"/>
            <a:ext cx="1524000" cy="1016000"/>
          </a:xfrm>
          <a:prstGeom prst="rect">
            <a:avLst/>
          </a:prstGeom>
          <a:ln>
            <a:solidFill>
              <a:srgbClr val="FFFFFF"/>
            </a:solidFill>
          </a:ln>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72200" y="2045487"/>
            <a:ext cx="1524000" cy="1016000"/>
          </a:xfrm>
          <a:prstGeom prst="rect">
            <a:avLst/>
          </a:prstGeom>
          <a:ln>
            <a:solidFill>
              <a:srgbClr val="FFFFFF"/>
            </a:solidFill>
          </a:ln>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2043825"/>
            <a:ext cx="1524000" cy="1016000"/>
          </a:xfrm>
          <a:prstGeom prst="rect">
            <a:avLst/>
          </a:prstGeom>
          <a:ln>
            <a:solidFill>
              <a:srgbClr val="FFFFFF"/>
            </a:solidFill>
          </a:ln>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72200" y="817837"/>
            <a:ext cx="1524000" cy="1016000"/>
          </a:xfrm>
          <a:prstGeom prst="rect">
            <a:avLst/>
          </a:prstGeom>
          <a:ln>
            <a:solidFill>
              <a:srgbClr val="FFFFFF"/>
            </a:solidFill>
          </a:ln>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200" y="817837"/>
            <a:ext cx="1524000" cy="1016000"/>
          </a:xfrm>
          <a:prstGeom prst="rect">
            <a:avLst/>
          </a:prstGeom>
          <a:ln>
            <a:solidFill>
              <a:srgbClr val="FFFFFF"/>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150</TotalTime>
  <Words>326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1415 School House Road Oakhaven Plantation | Mount Pleasant MLS# 17017347 |$410,000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2017-06-30T17:40:31Z</dcterms:modified>
</cp:coreProperties>
</file>