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0261C"/>
    <a:srgbClr val="03010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66" d="100"/>
          <a:sy n="66" d="100"/>
        </p:scale>
        <p:origin x="1788" y="-11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2/17/2017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2884809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2/17/2017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36958919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2/17/2017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40400056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2/17/2017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20943141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D4BDDDD-5E28-48D6-9B29-EEF53982053E}" type="datetimeFigureOut">
              <a:rPr lang="en-US" smtClean="0"/>
              <a:t>2/17/2017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38043779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D4BDDDD-5E28-48D6-9B29-EEF53982053E}" type="datetimeFigureOut">
              <a:rPr lang="en-US" smtClean="0"/>
              <a:t>2/17/2017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860797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D4BDDDD-5E28-48D6-9B29-EEF53982053E}" type="datetimeFigureOut">
              <a:rPr lang="en-US" smtClean="0"/>
              <a:t>2/17/2017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6188878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D4BDDDD-5E28-48D6-9B29-EEF53982053E}" type="datetimeFigureOut">
              <a:rPr lang="en-US" smtClean="0"/>
              <a:t>2/17/2017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4306125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4BDDDD-5E28-48D6-9B29-EEF53982053E}" type="datetimeFigureOut">
              <a:rPr lang="en-US" smtClean="0"/>
              <a:t>2/17/2017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1208479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6D4BDDDD-5E28-48D6-9B29-EEF53982053E}" type="datetimeFigureOut">
              <a:rPr lang="en-US" smtClean="0"/>
              <a:t>2/17/2017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15325424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6D4BDDDD-5E28-48D6-9B29-EEF53982053E}" type="datetimeFigureOut">
              <a:rPr lang="en-US" smtClean="0"/>
              <a:t>2/17/2017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10035692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6D4BDDDD-5E28-48D6-9B29-EEF53982053E}" type="datetimeFigureOut">
              <a:rPr lang="en-US" smtClean="0"/>
              <a:t>2/17/2017</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F8FC061D-7EEE-48EF-9266-6AB0D38DD267}" type="slidenum">
              <a:rPr lang="en-US" smtClean="0"/>
              <a:t>‹#›</a:t>
            </a:fld>
            <a:endParaRPr lang="en-US"/>
          </a:p>
        </p:txBody>
      </p:sp>
    </p:spTree>
    <p:extLst>
      <p:ext uri="{BB962C8B-B14F-4D97-AF65-F5344CB8AC3E}">
        <p14:creationId xmlns:p14="http://schemas.microsoft.com/office/powerpoint/2010/main" val="599321270"/>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18" Type="http://schemas.openxmlformats.org/officeDocument/2006/relationships/image" Target="../media/image17.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30261C"/>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
            <a:ext cx="5130764" cy="3978622"/>
          </a:xfrm>
          <a:prstGeom prst="rect">
            <a:avLst/>
          </a:prstGeom>
        </p:spPr>
      </p:pic>
      <p:sp>
        <p:nvSpPr>
          <p:cNvPr id="3" name="Subtitle 2"/>
          <p:cNvSpPr>
            <a:spLocks noGrp="1"/>
          </p:cNvSpPr>
          <p:nvPr>
            <p:ph type="subTitle" idx="1"/>
          </p:nvPr>
        </p:nvSpPr>
        <p:spPr>
          <a:xfrm>
            <a:off x="2064" y="5542685"/>
            <a:ext cx="5119205" cy="3576608"/>
          </a:xfrm>
          <a:solidFill>
            <a:srgbClr val="30261C"/>
          </a:solidFill>
        </p:spPr>
        <p:txBody>
          <a:bodyPr anchor="ctr">
            <a:noAutofit/>
          </a:bodyPr>
          <a:lstStyle/>
          <a:p>
            <a:r>
              <a:rPr lang="en-US" sz="1500" dirty="0">
                <a:latin typeface="Gill Sans MT" panose="020B0502020104020203" pitchFamily="34" charset="0"/>
              </a:rPr>
              <a:t>Welcome home to this beautiful executive home in desirable Hamlin Plantation. With 2620 sq. ft. this home has tons of room. 4 bedrooms, 3.5 baths. 3rd floor has loft, full bedroom, and full bath which is perfect for guests or that ''older'' child who needs space and privacy. 2nd floor has rec room and 3 bedrooms. Elegant owners suite with spa bath and large walk in closet. 1st floor has office with French doors, formal living, open kitchen with raised </a:t>
            </a:r>
            <a:r>
              <a:rPr lang="en-US" sz="1500" dirty="0" err="1">
                <a:latin typeface="Gill Sans MT" panose="020B0502020104020203" pitchFamily="34" charset="0"/>
              </a:rPr>
              <a:t>bartop</a:t>
            </a:r>
            <a:r>
              <a:rPr lang="en-US" sz="1500" dirty="0">
                <a:latin typeface="Gill Sans MT" panose="020B0502020104020203" pitchFamily="34" charset="0"/>
              </a:rPr>
              <a:t> and breakfast area. Large family room with fireplace and build in bookshelves</a:t>
            </a:r>
            <a:r>
              <a:rPr lang="en-US" sz="1500">
                <a:latin typeface="Gill Sans MT" panose="020B0502020104020203" pitchFamily="34" charset="0"/>
              </a:rPr>
              <a:t>. </a:t>
            </a:r>
          </a:p>
          <a:p>
            <a:r>
              <a:rPr lang="en-US" sz="1500">
                <a:latin typeface="Gill Sans MT" panose="020B0502020104020203" pitchFamily="34" charset="0"/>
              </a:rPr>
              <a:t>Rear </a:t>
            </a:r>
            <a:r>
              <a:rPr lang="en-US" sz="1500" dirty="0">
                <a:latin typeface="Gill Sans MT" panose="020B0502020104020203" pitchFamily="34" charset="0"/>
              </a:rPr>
              <a:t>screen porch with </a:t>
            </a:r>
            <a:r>
              <a:rPr lang="en-US" sz="1500" dirty="0" err="1">
                <a:latin typeface="Gill Sans MT" panose="020B0502020104020203" pitchFamily="34" charset="0"/>
              </a:rPr>
              <a:t>Ipe</a:t>
            </a:r>
            <a:r>
              <a:rPr lang="en-US" sz="1500" dirty="0">
                <a:latin typeface="Gill Sans MT" panose="020B0502020104020203" pitchFamily="34" charset="0"/>
              </a:rPr>
              <a:t> decking. Large </a:t>
            </a:r>
            <a:r>
              <a:rPr lang="en-US" sz="1500" dirty="0" err="1">
                <a:latin typeface="Gill Sans MT" panose="020B0502020104020203" pitchFamily="34" charset="0"/>
              </a:rPr>
              <a:t>Ipe</a:t>
            </a:r>
            <a:r>
              <a:rPr lang="en-US" sz="1500" dirty="0">
                <a:latin typeface="Gill Sans MT" panose="020B0502020104020203" pitchFamily="34" charset="0"/>
              </a:rPr>
              <a:t> deck / patio in fenced in backyard. 2 car detached garage. This home has many upgrades including mature landscaping, landscape lighting and stately gas lanterns. This home is in the Waverly subdivision and gives you access to Hamlin's neighborhood amenities which includes pool (with waterslide), gym, club house, tennis and beautiful nature trails. Schedule your showing today as this home will not last long!</a:t>
            </a:r>
          </a:p>
        </p:txBody>
      </p:sp>
      <p:sp>
        <p:nvSpPr>
          <p:cNvPr id="4" name="Rectangle 1"/>
          <p:cNvSpPr>
            <a:spLocks noGrp="1" noChangeArrowheads="1"/>
          </p:cNvSpPr>
          <p:nvPr>
            <p:ph type="ctrTitle"/>
          </p:nvPr>
        </p:nvSpPr>
        <p:spPr bwMode="auto">
          <a:xfrm>
            <a:off x="5121271" y="21715"/>
            <a:ext cx="2644419"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defTabSz="914400" eaLnBrk="0" fontAlgn="base" hangingPunct="0">
              <a:lnSpc>
                <a:spcPct val="100000"/>
              </a:lnSpc>
              <a:spcAft>
                <a:spcPct val="0"/>
              </a:spcAft>
            </a:pPr>
            <a:r>
              <a:rPr lang="en-US" altLang="en-US" sz="3200" dirty="0">
                <a:solidFill>
                  <a:schemeClr val="accent2"/>
                </a:solidFill>
                <a:effectLst>
                  <a:outerShdw blurRad="50800" dist="38100" dir="5400000" algn="t" rotWithShape="0">
                    <a:prstClr val="black">
                      <a:alpha val="40000"/>
                    </a:prstClr>
                  </a:outerShdw>
                </a:effectLst>
                <a:latin typeface="IncognitoMeridies" panose="00000400000000000000" pitchFamily="2" charset="0"/>
                <a:ea typeface="Calibri" panose="020F0502020204030204" pitchFamily="34" charset="0"/>
                <a:cs typeface="Tahoma" panose="020B0604030504040204" pitchFamily="34" charset="0"/>
              </a:rPr>
              <a:t>Executive Rental</a:t>
            </a:r>
            <a:endParaRPr kumimoji="0" lang="en-US" altLang="en-US" sz="8000" b="0" i="0" u="none" strike="noStrike" cap="none" normalizeH="0" baseline="0" dirty="0">
              <a:ln>
                <a:noFill/>
              </a:ln>
              <a:solidFill>
                <a:schemeClr val="accent2"/>
              </a:solidFill>
              <a:effectLst>
                <a:outerShdw blurRad="50800" dist="38100" dir="5400000" algn="t" rotWithShape="0">
                  <a:prstClr val="black">
                    <a:alpha val="40000"/>
                  </a:prstClr>
                </a:outerShdw>
              </a:effectLst>
              <a:latin typeface="IncognitoMeridies" panose="00000400000000000000" pitchFamily="2" charset="0"/>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08582" y="7746608"/>
            <a:ext cx="2463818" cy="1386438"/>
          </a:xfrm>
          <a:prstGeom prst="rect">
            <a:avLst/>
          </a:prstGeom>
        </p:spPr>
      </p:pic>
      <p:sp>
        <p:nvSpPr>
          <p:cNvPr id="16" name="Rectangle 15"/>
          <p:cNvSpPr/>
          <p:nvPr/>
        </p:nvSpPr>
        <p:spPr>
          <a:xfrm>
            <a:off x="-2725" y="4249140"/>
            <a:ext cx="5123994" cy="1015663"/>
          </a:xfrm>
          <a:prstGeom prst="rect">
            <a:avLst/>
          </a:prstGeom>
        </p:spPr>
        <p:txBody>
          <a:bodyPr wrap="square">
            <a:spAutoFit/>
          </a:bodyPr>
          <a:lstStyle/>
          <a:p>
            <a:pPr algn="ctr"/>
            <a:r>
              <a:rPr lang="en-US" sz="2400" b="1" dirty="0">
                <a:solidFill>
                  <a:schemeClr val="accent2"/>
                </a:solidFill>
                <a:latin typeface="Gill Sans MT" panose="020B0502020104020203" pitchFamily="34" charset="0"/>
              </a:rPr>
              <a:t>1416 Clancy Road</a:t>
            </a:r>
          </a:p>
          <a:p>
            <a:pPr algn="ctr"/>
            <a:r>
              <a:rPr lang="en-US" dirty="0">
                <a:solidFill>
                  <a:schemeClr val="accent2"/>
                </a:solidFill>
                <a:latin typeface="Gill Sans MT" panose="020B0502020104020203" pitchFamily="34" charset="0"/>
              </a:rPr>
              <a:t>Hamlin Plantation ~ Mount Pleasant</a:t>
            </a:r>
          </a:p>
          <a:p>
            <a:pPr algn="ctr"/>
            <a:r>
              <a:rPr lang="en-US" dirty="0">
                <a:solidFill>
                  <a:schemeClr val="accent2"/>
                </a:solidFill>
                <a:latin typeface="Gill Sans MT" panose="020B0502020104020203" pitchFamily="34" charset="0"/>
              </a:rPr>
              <a:t>MLS# 17002264 ~ $3,200/Mo</a:t>
            </a:r>
          </a:p>
        </p:txBody>
      </p:sp>
      <p:sp>
        <p:nvSpPr>
          <p:cNvPr id="17" name="Rectangle 16"/>
          <p:cNvSpPr/>
          <p:nvPr/>
        </p:nvSpPr>
        <p:spPr>
          <a:xfrm>
            <a:off x="-2725" y="9216320"/>
            <a:ext cx="3031138" cy="830997"/>
          </a:xfrm>
          <a:prstGeom prst="rect">
            <a:avLst/>
          </a:prstGeom>
        </p:spPr>
        <p:txBody>
          <a:bodyPr wrap="square">
            <a:spAutoFit/>
          </a:bodyPr>
          <a:lstStyle/>
          <a:p>
            <a:r>
              <a:rPr lang="it-IT" sz="1200" b="1" dirty="0">
                <a:latin typeface="Gill Sans MT" panose="020B0502020104020203" pitchFamily="34" charset="0"/>
              </a:rPr>
              <a:t>Wendy Deitsch</a:t>
            </a:r>
          </a:p>
          <a:p>
            <a:r>
              <a:rPr lang="it-IT" sz="1200" dirty="0">
                <a:latin typeface="Gill Sans MT" panose="020B0502020104020203" pitchFamily="34" charset="0"/>
              </a:rPr>
              <a:t>O - (843) 491-1445</a:t>
            </a:r>
          </a:p>
          <a:p>
            <a:r>
              <a:rPr lang="it-IT" sz="1200" dirty="0">
                <a:latin typeface="Gill Sans MT" panose="020B0502020104020203" pitchFamily="34" charset="0"/>
              </a:rPr>
              <a:t>M - (843) 270-0433</a:t>
            </a:r>
          </a:p>
          <a:p>
            <a:r>
              <a:rPr lang="it-IT" sz="1200" dirty="0">
                <a:latin typeface="Gill Sans MT" panose="020B0502020104020203" pitchFamily="34" charset="0"/>
              </a:rPr>
              <a:t>wendy@lifetreeliving.com</a:t>
            </a:r>
            <a:endParaRPr lang="en-US" sz="1100" dirty="0">
              <a:latin typeface="Gill Sans MT" panose="020B0502020104020203" pitchFamily="34" charset="0"/>
            </a:endParaRPr>
          </a:p>
        </p:txBody>
      </p:sp>
      <p:sp>
        <p:nvSpPr>
          <p:cNvPr id="18" name="Rectangle 17"/>
          <p:cNvSpPr/>
          <p:nvPr/>
        </p:nvSpPr>
        <p:spPr>
          <a:xfrm>
            <a:off x="4718656" y="9216320"/>
            <a:ext cx="3047035" cy="830997"/>
          </a:xfrm>
          <a:prstGeom prst="rect">
            <a:avLst/>
          </a:prstGeom>
        </p:spPr>
        <p:txBody>
          <a:bodyPr wrap="square">
            <a:spAutoFit/>
          </a:bodyPr>
          <a:lstStyle/>
          <a:p>
            <a:pPr algn="r"/>
            <a:r>
              <a:rPr lang="en-US" sz="1200" dirty="0" err="1">
                <a:latin typeface="Gill Sans MT" panose="020B0502020104020203" pitchFamily="34" charset="0"/>
              </a:rPr>
              <a:t>LifeTree</a:t>
            </a:r>
            <a:r>
              <a:rPr lang="en-US" sz="1200" dirty="0">
                <a:latin typeface="Gill Sans MT" panose="020B0502020104020203" pitchFamily="34" charset="0"/>
              </a:rPr>
              <a:t> Real Estate, LLC</a:t>
            </a:r>
          </a:p>
          <a:p>
            <a:pPr algn="r"/>
            <a:r>
              <a:rPr lang="en-US" sz="1200" dirty="0">
                <a:latin typeface="Gill Sans MT" panose="020B0502020104020203" pitchFamily="34" charset="0"/>
              </a:rPr>
              <a:t>3094 Hwy 17 North</a:t>
            </a:r>
          </a:p>
          <a:p>
            <a:pPr algn="r"/>
            <a:r>
              <a:rPr lang="en-US" sz="1200" dirty="0">
                <a:latin typeface="Gill Sans MT" panose="020B0502020104020203" pitchFamily="34" charset="0"/>
              </a:rPr>
              <a:t>Mt. Pleasant, SC 29466</a:t>
            </a:r>
          </a:p>
          <a:p>
            <a:pPr algn="r"/>
            <a:r>
              <a:rPr lang="en-US" sz="1200" dirty="0">
                <a:latin typeface="Gill Sans MT" panose="020B0502020104020203" pitchFamily="34" charset="0"/>
              </a:rPr>
              <a:t>www.lifetreerealestate.com</a:t>
            </a:r>
            <a:endParaRPr lang="en-US" sz="1100" dirty="0">
              <a:latin typeface="Gill Sans MT" panose="020B0502020104020203" pitchFamily="34" charset="0"/>
            </a:endParaRPr>
          </a:p>
        </p:txBody>
      </p:sp>
      <p:pic>
        <p:nvPicPr>
          <p:cNvPr id="19" name="Picture 1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51605" y="9316667"/>
            <a:ext cx="1266609" cy="630303"/>
          </a:xfrm>
          <a:prstGeom prst="rect">
            <a:avLst/>
          </a:prstGeom>
        </p:spPr>
      </p:pic>
      <p:pic>
        <p:nvPicPr>
          <p:cNvPr id="2" name="Picture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308582" y="2810415"/>
            <a:ext cx="1143000" cy="757790"/>
          </a:xfrm>
          <a:prstGeom prst="rect">
            <a:avLst/>
          </a:prstGeom>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629400" y="1823176"/>
            <a:ext cx="1143000" cy="757790"/>
          </a:xfrm>
          <a:prstGeom prst="rect">
            <a:avLst/>
          </a:prstGeom>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629400" y="2810414"/>
            <a:ext cx="1143000" cy="757790"/>
          </a:xfrm>
          <a:prstGeom prst="rect">
            <a:avLst/>
          </a:prstGeom>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308582" y="6759367"/>
            <a:ext cx="1143000" cy="757790"/>
          </a:xfrm>
          <a:prstGeom prst="rect">
            <a:avLst/>
          </a:prstGeom>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629400" y="6759366"/>
            <a:ext cx="1143000" cy="757790"/>
          </a:xfrm>
          <a:prstGeom prst="rect">
            <a:avLst/>
          </a:prstGeom>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308582" y="4784891"/>
            <a:ext cx="1143000" cy="757790"/>
          </a:xfrm>
          <a:prstGeom prst="rect">
            <a:avLst/>
          </a:prstGeom>
        </p:spPr>
      </p:pic>
      <p:pic>
        <p:nvPicPr>
          <p:cNvPr id="26" name="Picture 2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308582" y="3797653"/>
            <a:ext cx="1143000" cy="757790"/>
          </a:xfrm>
          <a:prstGeom prst="rect">
            <a:avLst/>
          </a:prstGeom>
        </p:spPr>
      </p:pic>
      <p:pic>
        <p:nvPicPr>
          <p:cNvPr id="27" name="Picture 2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629400" y="3797652"/>
            <a:ext cx="1143000" cy="757790"/>
          </a:xfrm>
          <a:prstGeom prst="rect">
            <a:avLst/>
          </a:prstGeom>
        </p:spPr>
      </p:pic>
      <p:pic>
        <p:nvPicPr>
          <p:cNvPr id="28" name="Picture 2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308582" y="5772129"/>
            <a:ext cx="1143000" cy="757790"/>
          </a:xfrm>
          <a:prstGeom prst="rect">
            <a:avLst/>
          </a:prstGeom>
        </p:spPr>
      </p:pic>
      <p:pic>
        <p:nvPicPr>
          <p:cNvPr id="29" name="Picture 28"/>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629400" y="5772128"/>
            <a:ext cx="1143000" cy="757790"/>
          </a:xfrm>
          <a:prstGeom prst="rect">
            <a:avLst/>
          </a:prstGeom>
        </p:spPr>
      </p:pic>
      <p:pic>
        <p:nvPicPr>
          <p:cNvPr id="30" name="Picture 29"/>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629400" y="4784890"/>
            <a:ext cx="1143000" cy="757790"/>
          </a:xfrm>
          <a:prstGeom prst="rect">
            <a:avLst/>
          </a:prstGeom>
        </p:spPr>
      </p:pic>
      <p:pic>
        <p:nvPicPr>
          <p:cNvPr id="32" name="Picture 3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5308582" y="1823177"/>
            <a:ext cx="1143000" cy="757790"/>
          </a:xfrm>
          <a:prstGeom prst="rect">
            <a:avLst/>
          </a:prstGeom>
        </p:spPr>
      </p:pic>
      <p:pic>
        <p:nvPicPr>
          <p:cNvPr id="33" name="Picture 32"/>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6629400" y="835938"/>
            <a:ext cx="1143000" cy="757790"/>
          </a:xfrm>
          <a:prstGeom prst="rect">
            <a:avLst/>
          </a:prstGeom>
        </p:spPr>
      </p:pic>
      <p:pic>
        <p:nvPicPr>
          <p:cNvPr id="25" name="Picture 24"/>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5308582" y="835938"/>
            <a:ext cx="1142999" cy="757790"/>
          </a:xfrm>
          <a:prstGeom prst="rect">
            <a:avLst/>
          </a:prstGeom>
        </p:spPr>
      </p:pic>
    </p:spTree>
    <p:extLst>
      <p:ext uri="{BB962C8B-B14F-4D97-AF65-F5344CB8AC3E}">
        <p14:creationId xmlns:p14="http://schemas.microsoft.com/office/powerpoint/2010/main" val="125793818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docProps/app.xml><?xml version="1.0" encoding="utf-8"?>
<Properties xmlns="http://schemas.openxmlformats.org/officeDocument/2006/extended-properties" xmlns:vt="http://schemas.openxmlformats.org/officeDocument/2006/docPropsVTypes">
  <Template>Office Theme</Template>
  <TotalTime>61</TotalTime>
  <Words>240</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Calibri Light</vt:lpstr>
      <vt:lpstr>Gill Sans MT</vt:lpstr>
      <vt:lpstr>IncognitoMeridies</vt:lpstr>
      <vt:lpstr>Tahoma</vt:lpstr>
      <vt:lpstr>Office Theme</vt:lpstr>
      <vt:lpstr>Executive Rental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StunningViews of the Ravenel Bridge &amp; Cooper River! </dc:title>
  <dc:creator>A. Thomas Price</dc:creator>
  <cp:lastModifiedBy>A. Thomas Price</cp:lastModifiedBy>
  <cp:revision>15</cp:revision>
  <dcterms:created xsi:type="dcterms:W3CDTF">2016-05-18T11:56:17Z</dcterms:created>
  <dcterms:modified xsi:type="dcterms:W3CDTF">2017-02-17T11:58:25Z</dcterms:modified>
</cp:coreProperties>
</file>