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2316"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7/13/2016</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6858000" cy="4572000"/>
          </a:xfrm>
          <a:prstGeom prst="rect">
            <a:avLst/>
          </a:prstGeom>
          <a:ln>
            <a:solidFill>
              <a:schemeClr val="bg2">
                <a:lumMod val="75000"/>
              </a:schemeClr>
            </a:solidFill>
          </a:ln>
        </p:spPr>
      </p:pic>
      <p:sp>
        <p:nvSpPr>
          <p:cNvPr id="2" name="Title 1"/>
          <p:cNvSpPr>
            <a:spLocks noGrp="1"/>
          </p:cNvSpPr>
          <p:nvPr>
            <p:ph type="ctrTitle"/>
          </p:nvPr>
        </p:nvSpPr>
        <p:spPr>
          <a:xfrm>
            <a:off x="-1" y="0"/>
            <a:ext cx="6858000" cy="1123950"/>
          </a:xfrm>
          <a:noFill/>
        </p:spPr>
        <p:txBody>
          <a:bodyPr anchor="t">
            <a:noAutofit/>
          </a:bodyPr>
          <a:lstStyle/>
          <a:p>
            <a:r>
              <a:rPr lang="en-US" sz="2400" i="1" dirty="0">
                <a:solidFill>
                  <a:schemeClr val="bg1"/>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Agent Open House</a:t>
            </a:r>
            <a:br>
              <a:rPr lang="en-US" sz="2400" dirty="0">
                <a:solidFill>
                  <a:schemeClr val="bg1"/>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br>
            <a:r>
              <a:rPr lang="en-US" sz="1400" dirty="0">
                <a:solidFill>
                  <a:schemeClr val="bg1"/>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Thursday, July 14, 11:30-1:00</a:t>
            </a:r>
            <a:br>
              <a:rPr lang="en-US" sz="1400" dirty="0">
                <a:solidFill>
                  <a:schemeClr val="bg1"/>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br>
            <a:r>
              <a:rPr lang="en-US" sz="1400" dirty="0">
                <a:solidFill>
                  <a:schemeClr val="bg1"/>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Light Lunch Served</a:t>
            </a:r>
            <a:endParaRPr lang="en-US" sz="1400" dirty="0">
              <a:solidFill>
                <a:schemeClr val="bg1"/>
              </a:solidFill>
              <a:latin typeface="Bodoni MT" panose="02070603080606020203" pitchFamily="18" charset="0"/>
              <a:cs typeface="Arial" panose="020B0604020202020204" pitchFamily="34" charset="0"/>
            </a:endParaRPr>
          </a:p>
        </p:txBody>
      </p:sp>
      <p:sp>
        <p:nvSpPr>
          <p:cNvPr id="3" name="Subtitle 2"/>
          <p:cNvSpPr>
            <a:spLocks noGrp="1"/>
          </p:cNvSpPr>
          <p:nvPr>
            <p:ph type="subTitle" idx="1"/>
          </p:nvPr>
        </p:nvSpPr>
        <p:spPr>
          <a:xfrm>
            <a:off x="-2" y="4911942"/>
            <a:ext cx="6858002" cy="2479238"/>
          </a:xfrm>
        </p:spPr>
        <p:txBody>
          <a:bodyPr anchor="ctr">
            <a:noAutofit/>
          </a:bodyPr>
          <a:lstStyle/>
          <a:p>
            <a:r>
              <a:rPr lang="en-US" sz="1100" dirty="0">
                <a:solidFill>
                  <a:schemeClr val="bg1"/>
                </a:solidFill>
                <a:latin typeface="Arial Narrow" panose="020B0606020202030204" pitchFamily="34" charset="0"/>
                <a:cs typeface="Arial" panose="020B0604020202020204" pitchFamily="34" charset="0"/>
              </a:rPr>
              <a:t>Beautiful Unique Private </a:t>
            </a:r>
            <a:r>
              <a:rPr lang="en-US" sz="1100" dirty="0" err="1">
                <a:solidFill>
                  <a:schemeClr val="bg1"/>
                </a:solidFill>
                <a:latin typeface="Arial Narrow" panose="020B0606020202030204" pitchFamily="34" charset="0"/>
                <a:cs typeface="Arial" panose="020B0604020202020204" pitchFamily="34" charset="0"/>
              </a:rPr>
              <a:t>Marshfront</a:t>
            </a:r>
            <a:r>
              <a:rPr lang="en-US" sz="1100" dirty="0">
                <a:solidFill>
                  <a:schemeClr val="bg1"/>
                </a:solidFill>
                <a:latin typeface="Arial Narrow" panose="020B0606020202030204" pitchFamily="34" charset="0"/>
                <a:cs typeface="Arial" panose="020B0604020202020204" pitchFamily="34" charset="0"/>
              </a:rPr>
              <a:t>, Turnkey Brick home on nearly 3/4 quarter acre lot on Tidal Creek in desirable Edgewater Park. Recently updated and renovated, this special home has it all: Richly stained hardwood floors, Living Room/Dining Room combo has bay window overlooking beautiful front lawn exposed beams and gas fire place, spacious Kitchen, which opens to Den or eat in area, has granite counter tops, 2 Farm sinks and stainless appliances including a gas cooktop, French Doors open from Den to brick/stone Terrace overlooking spectacular back yard with tidal creek &amp; march view, 1/2 Bathroom and 1 Bedroom with Full Bathroom downstairs. Upstairs is a wonderful Master Bedroom which has vaulted ceilings, Sun Porch and a wonderful Master bathroom including a soaking tub and shower, large walk in Closets, 2 additional Bedrooms and 2 full Bathrooms upstairs: Other Features also include: 2 tank less water heaters, sealed attic space, dehumidifier, central heat pump upstairs, package heat pump downstairs, all windows replaced in 2009, electric and water at rear of yard. Downstairs bedroom is knotty pine, and could be a Study or Office, Sun Porch off Master Bedroom has ice hook up. There is an Edgewater park Boat Club which conveys with the property allowing new Owner use of private neighborhood Boat Ramp. Edgewater park is a Waterfront Island Neighborhood yet only minutes to Downtown Charlestown and I526 &amp; I26. The neighborhood is surrounded by the Stono River, </a:t>
            </a:r>
            <a:r>
              <a:rPr lang="en-US" sz="1100" dirty="0" err="1">
                <a:solidFill>
                  <a:schemeClr val="bg1"/>
                </a:solidFill>
                <a:latin typeface="Arial Narrow" panose="020B0606020202030204" pitchFamily="34" charset="0"/>
                <a:cs typeface="Arial" panose="020B0604020202020204" pitchFamily="34" charset="0"/>
              </a:rPr>
              <a:t>Wappoo</a:t>
            </a:r>
            <a:r>
              <a:rPr lang="en-US" sz="1100" dirty="0">
                <a:solidFill>
                  <a:schemeClr val="bg1"/>
                </a:solidFill>
                <a:latin typeface="Arial Narrow" panose="020B0606020202030204" pitchFamily="34" charset="0"/>
                <a:cs typeface="Arial" panose="020B0604020202020204" pitchFamily="34" charset="0"/>
              </a:rPr>
              <a:t>/Elliott's Cut and the </a:t>
            </a:r>
            <a:r>
              <a:rPr lang="en-US" sz="1100" dirty="0" err="1">
                <a:solidFill>
                  <a:schemeClr val="bg1"/>
                </a:solidFill>
                <a:latin typeface="Arial Narrow" panose="020B0606020202030204" pitchFamily="34" charset="0"/>
                <a:cs typeface="Arial" panose="020B0604020202020204" pitchFamily="34" charset="0"/>
              </a:rPr>
              <a:t>IntraCoastal</a:t>
            </a:r>
            <a:r>
              <a:rPr lang="en-US" sz="1100" dirty="0">
                <a:solidFill>
                  <a:schemeClr val="bg1"/>
                </a:solidFill>
                <a:latin typeface="Arial Narrow" panose="020B0606020202030204" pitchFamily="34" charset="0"/>
                <a:cs typeface="Arial" panose="020B0604020202020204" pitchFamily="34" charset="0"/>
              </a:rPr>
              <a:t> Waterway. Enjoy many hours of indoor and outdoor living in this special property!</a:t>
            </a:r>
          </a:p>
        </p:txBody>
      </p:sp>
      <p:sp>
        <p:nvSpPr>
          <p:cNvPr id="16" name="Rectangle 15"/>
          <p:cNvSpPr/>
          <p:nvPr/>
        </p:nvSpPr>
        <p:spPr>
          <a:xfrm>
            <a:off x="1295400" y="8281422"/>
            <a:ext cx="4267199" cy="707886"/>
          </a:xfrm>
          <a:prstGeom prst="rect">
            <a:avLst/>
          </a:prstGeom>
        </p:spPr>
        <p:txBody>
          <a:bodyPr wrap="square">
            <a:spAutoFit/>
          </a:bodyPr>
          <a:lstStyle/>
          <a:p>
            <a:pPr algn="ctr"/>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Elaine Brabham</a:t>
            </a:r>
          </a:p>
          <a:p>
            <a:pPr algn="ct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(843) 209-2347 | ebrabham@findyourcharleston.com</a:t>
            </a:r>
          </a:p>
          <a:p>
            <a:pPr algn="ct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www.findyourcharleston.com</a:t>
            </a:r>
          </a:p>
        </p:txBody>
      </p:sp>
      <p:sp>
        <p:nvSpPr>
          <p:cNvPr id="21" name="Rectangle 20"/>
          <p:cNvSpPr/>
          <p:nvPr/>
        </p:nvSpPr>
        <p:spPr>
          <a:xfrm>
            <a:off x="-1" y="3429000"/>
            <a:ext cx="6858000" cy="692497"/>
          </a:xfrm>
          <a:prstGeom prst="rect">
            <a:avLst/>
          </a:prstGeom>
          <a:noFill/>
          <a:ln>
            <a:noFill/>
          </a:ln>
        </p:spPr>
        <p:txBody>
          <a:bodyPr wrap="square">
            <a:spAutoFit/>
          </a:bodyPr>
          <a:lstStyle/>
          <a:p>
            <a:pPr algn="ctr"/>
            <a:r>
              <a:rPr lang="en-US" sz="24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1416 Sasanqua Lane</a:t>
            </a:r>
            <a:br>
              <a:rPr lang="en-US" sz="2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15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Edgewater Park</a:t>
            </a:r>
            <a:r>
              <a:rPr lang="en-US" sz="15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5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5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Charleston </a:t>
            </a:r>
            <a:r>
              <a:rPr lang="en-US" sz="15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5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MLS# 16013622 </a:t>
            </a:r>
            <a:r>
              <a:rPr lang="en-US" sz="15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5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$635,000</a:t>
            </a:r>
          </a:p>
        </p:txBody>
      </p:sp>
      <p:sp>
        <p:nvSpPr>
          <p:cNvPr id="23" name="Rectangle 22"/>
          <p:cNvSpPr/>
          <p:nvPr/>
        </p:nvSpPr>
        <p:spPr>
          <a:xfrm>
            <a:off x="-2" y="8946177"/>
            <a:ext cx="6858002" cy="215444"/>
          </a:xfrm>
          <a:prstGeom prst="rect">
            <a:avLst/>
          </a:prstGeom>
        </p:spPr>
        <p:txBody>
          <a:bodyPr wrap="square" anchor="b">
            <a:spAutoFit/>
          </a:bodyPr>
          <a:lstStyle/>
          <a:p>
            <a:pPr algn="ctr"/>
            <a:r>
              <a:rPr lang="en-US" sz="800" dirty="0">
                <a:solidFill>
                  <a:schemeClr val="bg2">
                    <a:lumMod val="90000"/>
                  </a:schemeClr>
                </a:solidFill>
                <a:latin typeface="Arial Narrow" panose="020B0606020202030204" pitchFamily="34" charset="0"/>
                <a:cs typeface="Arial" panose="020B0604020202020204" pitchFamily="34" charset="0"/>
              </a:rPr>
              <a:t>Elaine Brabham and Associates, LLC • 1890 Sam </a:t>
            </a:r>
            <a:r>
              <a:rPr lang="en-US" sz="800" dirty="0" err="1">
                <a:solidFill>
                  <a:schemeClr val="bg2">
                    <a:lumMod val="90000"/>
                  </a:schemeClr>
                </a:solidFill>
                <a:latin typeface="Arial Narrow" panose="020B0606020202030204" pitchFamily="34" charset="0"/>
                <a:cs typeface="Arial" panose="020B0604020202020204" pitchFamily="34" charset="0"/>
              </a:rPr>
              <a:t>Rittenberg</a:t>
            </a:r>
            <a:r>
              <a:rPr lang="en-US" sz="800" dirty="0">
                <a:solidFill>
                  <a:schemeClr val="bg2">
                    <a:lumMod val="90000"/>
                  </a:schemeClr>
                </a:solidFill>
                <a:latin typeface="Arial Narrow" panose="020B0606020202030204" pitchFamily="34" charset="0"/>
                <a:cs typeface="Arial" panose="020B0604020202020204" pitchFamily="34" charset="0"/>
              </a:rPr>
              <a:t> Boulevard, Suite 217 • Charleston, SC 29407</a:t>
            </a: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61616" y="4193039"/>
            <a:ext cx="1079368" cy="719578"/>
          </a:xfrm>
          <a:prstGeom prst="rect">
            <a:avLst/>
          </a:prstGeom>
          <a:ln>
            <a:solidFill>
              <a:schemeClr val="bg2">
                <a:lumMod val="75000"/>
              </a:schemeClr>
            </a:solidFill>
          </a:ln>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2860" y="4193039"/>
            <a:ext cx="1079368" cy="719578"/>
          </a:xfrm>
          <a:prstGeom prst="rect">
            <a:avLst/>
          </a:prstGeom>
          <a:ln>
            <a:solidFill>
              <a:schemeClr val="bg2">
                <a:lumMod val="75000"/>
              </a:schemeClr>
            </a:solidFill>
          </a:ln>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69112" y="4193039"/>
            <a:ext cx="1079368" cy="719578"/>
          </a:xfrm>
          <a:prstGeom prst="rect">
            <a:avLst/>
          </a:prstGeom>
          <a:ln>
            <a:solidFill>
              <a:schemeClr val="bg2">
                <a:lumMod val="75000"/>
              </a:schemeClr>
            </a:solidFill>
          </a:ln>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07868" y="4193039"/>
            <a:ext cx="1079368" cy="719578"/>
          </a:xfrm>
          <a:prstGeom prst="rect">
            <a:avLst/>
          </a:prstGeom>
          <a:ln>
            <a:solidFill>
              <a:schemeClr val="bg2">
                <a:lumMod val="75000"/>
              </a:schemeClr>
            </a:solidFill>
          </a:ln>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315364" y="4193039"/>
            <a:ext cx="1079368" cy="719578"/>
          </a:xfrm>
          <a:prstGeom prst="rect">
            <a:avLst/>
          </a:prstGeom>
          <a:ln>
            <a:solidFill>
              <a:schemeClr val="bg2">
                <a:lumMod val="75000"/>
              </a:schemeClr>
            </a:solidFill>
          </a:ln>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54120" y="4193039"/>
            <a:ext cx="1079368" cy="719578"/>
          </a:xfrm>
          <a:prstGeom prst="rect">
            <a:avLst/>
          </a:prstGeom>
          <a:ln>
            <a:solidFill>
              <a:schemeClr val="bg2">
                <a:lumMod val="75000"/>
              </a:schemeClr>
            </a:solidFill>
          </a:ln>
        </p:spPr>
      </p:pic>
      <p:pic>
        <p:nvPicPr>
          <p:cNvPr id="24" name="Picture 23"/>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38694" y="8244840"/>
            <a:ext cx="647700" cy="781050"/>
          </a:xfrm>
          <a:prstGeom prst="rect">
            <a:avLst/>
          </a:prstGeom>
        </p:spPr>
      </p:pic>
      <p:pic>
        <p:nvPicPr>
          <p:cNvPr id="10" name="Picture 9"/>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938998" y="8280559"/>
            <a:ext cx="709612" cy="709612"/>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461616" y="7436154"/>
            <a:ext cx="1079368" cy="719578"/>
          </a:xfrm>
          <a:prstGeom prst="rect">
            <a:avLst/>
          </a:prstGeom>
          <a:ln>
            <a:solidFill>
              <a:schemeClr val="bg2">
                <a:lumMod val="75000"/>
              </a:schemeClr>
            </a:solidFill>
          </a:ln>
        </p:spPr>
      </p:pic>
      <p:pic>
        <p:nvPicPr>
          <p:cNvPr id="18" name="Picture 1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2860" y="7436154"/>
            <a:ext cx="1079368" cy="719578"/>
          </a:xfrm>
          <a:prstGeom prst="rect">
            <a:avLst/>
          </a:prstGeom>
          <a:ln>
            <a:solidFill>
              <a:schemeClr val="bg2">
                <a:lumMod val="75000"/>
              </a:schemeClr>
            </a:solidFill>
          </a:ln>
        </p:spPr>
      </p:pic>
      <p:pic>
        <p:nvPicPr>
          <p:cNvPr id="19" name="Picture 1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169112" y="7436154"/>
            <a:ext cx="1079368" cy="719578"/>
          </a:xfrm>
          <a:prstGeom prst="rect">
            <a:avLst/>
          </a:prstGeom>
          <a:ln>
            <a:solidFill>
              <a:schemeClr val="bg2">
                <a:lumMod val="75000"/>
              </a:schemeClr>
            </a:solidFill>
          </a:ln>
        </p:spPr>
      </p:pic>
      <p:pic>
        <p:nvPicPr>
          <p:cNvPr id="20" name="Picture 1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607868" y="7436154"/>
            <a:ext cx="1079368" cy="719578"/>
          </a:xfrm>
          <a:prstGeom prst="rect">
            <a:avLst/>
          </a:prstGeom>
          <a:ln>
            <a:solidFill>
              <a:schemeClr val="bg2">
                <a:lumMod val="75000"/>
              </a:schemeClr>
            </a:solidFill>
          </a:ln>
        </p:spPr>
      </p:pic>
      <p:pic>
        <p:nvPicPr>
          <p:cNvPr id="22" name="Picture 2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2315364" y="7436154"/>
            <a:ext cx="1079368" cy="719578"/>
          </a:xfrm>
          <a:prstGeom prst="rect">
            <a:avLst/>
          </a:prstGeom>
          <a:ln>
            <a:solidFill>
              <a:schemeClr val="bg2">
                <a:lumMod val="75000"/>
              </a:schemeClr>
            </a:solidFill>
          </a:ln>
        </p:spPr>
      </p:pic>
      <p:pic>
        <p:nvPicPr>
          <p:cNvPr id="25" name="Picture 24"/>
          <p:cNvPicPr>
            <a:picLocks noChangeAspect="1"/>
          </p:cNvPicPr>
          <p:nvPr/>
        </p:nvPicPr>
        <p:blipFill rotWithShape="1">
          <a:blip r:embed="rId17" cstate="print">
            <a:extLst>
              <a:ext uri="{28A0092B-C50C-407E-A947-70E740481C1C}">
                <a14:useLocalDpi xmlns:a14="http://schemas.microsoft.com/office/drawing/2010/main" val="0"/>
              </a:ext>
            </a:extLst>
          </a:blip>
          <a:srcRect t="5556" b="5556"/>
          <a:stretch/>
        </p:blipFill>
        <p:spPr>
          <a:xfrm>
            <a:off x="5754120" y="7436154"/>
            <a:ext cx="1079368" cy="719578"/>
          </a:xfrm>
          <a:prstGeom prst="rect">
            <a:avLst/>
          </a:prstGeom>
          <a:ln>
            <a:solidFill>
              <a:schemeClr val="bg2">
                <a:lumMod val="75000"/>
              </a:schemeClr>
            </a:solidFill>
          </a:ln>
        </p:spPr>
      </p:pic>
      <p:sp>
        <p:nvSpPr>
          <p:cNvPr id="6" name="Rectangle 5"/>
          <p:cNvSpPr/>
          <p:nvPr/>
        </p:nvSpPr>
        <p:spPr>
          <a:xfrm rot="20337746">
            <a:off x="-2" y="1473164"/>
            <a:ext cx="6858002" cy="1446550"/>
          </a:xfrm>
          <a:prstGeom prst="rect">
            <a:avLst/>
          </a:prstGeom>
          <a:noFill/>
        </p:spPr>
        <p:txBody>
          <a:bodyPr wrap="square" lIns="91440" tIns="45720" rIns="91440" bIns="45720">
            <a:spAutoFit/>
          </a:bodyPr>
          <a:lstStyle/>
          <a:p>
            <a:pPr algn="ctr"/>
            <a:r>
              <a:rPr lang="en-US" sz="4400" b="0" cap="none" spc="0" dirty="0">
                <a:ln w="0">
                  <a:solidFill>
                    <a:srgbClr val="FF0000"/>
                  </a:solidFill>
                </a:ln>
                <a:solidFill>
                  <a:srgbClr val="FFFF00"/>
                </a:solidFill>
                <a:effectLst>
                  <a:outerShdw blurRad="38100" dist="19050" dir="2700000" algn="tl" rotWithShape="0">
                    <a:schemeClr val="dk1">
                      <a:alpha val="40000"/>
                    </a:schemeClr>
                  </a:outerShdw>
                </a:effectLst>
                <a:latin typeface="Stencil" panose="040409050D0802020404" pitchFamily="82" charset="0"/>
              </a:rPr>
              <a:t>Open House Canceled</a:t>
            </a:r>
          </a:p>
          <a:p>
            <a:pPr algn="ctr"/>
            <a:r>
              <a:rPr lang="en-US" sz="4400" dirty="0">
                <a:ln w="0">
                  <a:solidFill>
                    <a:srgbClr val="FF0000"/>
                  </a:solidFill>
                </a:ln>
                <a:solidFill>
                  <a:srgbClr val="FFFF00"/>
                </a:solidFill>
                <a:effectLst>
                  <a:outerShdw blurRad="38100" dist="19050" dir="2700000" algn="tl" rotWithShape="0">
                    <a:schemeClr val="dk1">
                      <a:alpha val="40000"/>
                    </a:schemeClr>
                  </a:outerShdw>
                </a:effectLst>
                <a:latin typeface="Stencil" panose="040409050D0802020404" pitchFamily="82" charset="0"/>
              </a:rPr>
              <a:t>Home Under Contract</a:t>
            </a:r>
            <a:endParaRPr lang="en-US" sz="4400" b="0" cap="none" spc="0" dirty="0">
              <a:ln w="0">
                <a:solidFill>
                  <a:srgbClr val="FF0000"/>
                </a:solidFill>
              </a:ln>
              <a:solidFill>
                <a:srgbClr val="FFFF00"/>
              </a:solidFill>
              <a:effectLst>
                <a:outerShdw blurRad="38100" dist="19050" dir="2700000" algn="tl" rotWithShape="0">
                  <a:schemeClr val="dk1">
                    <a:alpha val="40000"/>
                  </a:schemeClr>
                </a:outerShdw>
              </a:effectLst>
              <a:latin typeface="Stencil" panose="040409050D0802020404" pitchFamily="82" charset="0"/>
            </a:endParaRPr>
          </a:p>
        </p:txBody>
      </p:sp>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TotalTime>
  <Words>327</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Arial Narrow</vt:lpstr>
      <vt:lpstr>Bodoni MT</vt:lpstr>
      <vt:lpstr>Calibri</vt:lpstr>
      <vt:lpstr>Stencil</vt:lpstr>
      <vt:lpstr>Office Theme</vt:lpstr>
      <vt:lpstr>Agent Open House Thursday, July 14, 11:30-1:00 Light Lunch Served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22</cp:revision>
  <dcterms:created xsi:type="dcterms:W3CDTF">2006-08-16T00:00:00Z</dcterms:created>
  <dcterms:modified xsi:type="dcterms:W3CDTF">2016-07-13T15:23:24Z</dcterms:modified>
</cp:coreProperties>
</file>