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4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-119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0"/>
            <a:ext cx="6158572" cy="409434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80945" y="9324122"/>
            <a:ext cx="1562527" cy="364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0"/>
            <a:ext cx="7782560" cy="1054329"/>
          </a:xfrm>
        </p:spPr>
        <p:txBody>
          <a:bodyPr anchor="t">
            <a:noAutofit/>
          </a:bodyPr>
          <a:lstStyle/>
          <a:p>
            <a:pPr algn="l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1417 Dabbling Duck Drive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Drakesborough</a:t>
            </a: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~ Summerville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18003319 ~ $239,000</a:t>
            </a:r>
            <a:endParaRPr 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4063784"/>
            <a:ext cx="6158571" cy="4872704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When approaching this beautiful renovated home, you will be welcomed with a covered front patio that would be perfect for relaxing evenings. </a:t>
            </a:r>
            <a:br>
              <a:rPr lang="en-US" sz="1600" dirty="0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sz="1600" dirty="0">
              <a:solidFill>
                <a:schemeClr val="tx1"/>
              </a:solidFill>
              <a:latin typeface="Arial Nova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Upon entering the home, you will be awed with the beautiful upgraded wood floors thru-out the entire first floor that complements the formal dining room, family room, kitchen, walk-in pantry, powder and laundry room. </a:t>
            </a:r>
            <a:br>
              <a:rPr lang="en-US" sz="1600" dirty="0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sz="1600" dirty="0">
              <a:solidFill>
                <a:schemeClr val="tx1"/>
              </a:solidFill>
              <a:latin typeface="Arial Nova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Fresh new paint in a calming grey has been added thru-out. Custom painted dark interior doors bring everything together in this bright and airy home. </a:t>
            </a:r>
            <a:br>
              <a:rPr lang="en-US" sz="1600" dirty="0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sz="1600" dirty="0">
              <a:solidFill>
                <a:schemeClr val="tx1"/>
              </a:solidFill>
              <a:latin typeface="Arial Nova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second floor boasts brand new carpet in all 4 very large bedrooms, all with natural light. </a:t>
            </a:r>
            <a:br>
              <a:rPr lang="en-US" sz="1600" dirty="0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sz="1600" dirty="0">
              <a:solidFill>
                <a:schemeClr val="tx1"/>
              </a:solidFill>
              <a:latin typeface="Arial Nova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beautiful 2-story home is featured on a large fenced lot on cul-de-sac. District 2 schools.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152473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Heather Herman</a:t>
            </a:r>
          </a:p>
          <a:p>
            <a:pPr algn="ctr"/>
            <a: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321-5803</a:t>
            </a:r>
            <a:b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2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hherman@rogcoastal.com | www.rogcoastal.com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Realty ONE Group Coastal | 1510 Trolley Rd | Summerville, SC 29485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185251" y="-1181101"/>
            <a:ext cx="7376497" cy="996314"/>
          </a:xfrm>
          <a:prstGeom prst="ribbon">
            <a:avLst>
              <a:gd name="adj1" fmla="val 16667"/>
              <a:gd name="adj2" fmla="val 71557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i="1" dirty="0">
                <a:solidFill>
                  <a:schemeClr val="tx1"/>
                </a:solidFill>
                <a:latin typeface="Gabriola" panose="04040605051002020D02" pitchFamily="82" charset="0"/>
              </a:rPr>
              <a:t>Open House Lunch ~ Friday, Oct 3 from 11 - 1</a:t>
            </a:r>
          </a:p>
          <a:p>
            <a:pPr algn="ctr"/>
            <a:r>
              <a:rPr lang="en-US" sz="2400" i="1" dirty="0">
                <a:solidFill>
                  <a:schemeClr val="tx1"/>
                </a:solidFill>
                <a:latin typeface="Gabriola" panose="04040605051002020D02" pitchFamily="82" charset="0"/>
              </a:rPr>
              <a:t>Handyman Special… Bring your hard hats!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1585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JUST</a:t>
            </a:r>
          </a:p>
          <a:p>
            <a:pPr algn="r"/>
            <a:r>
              <a:rPr lang="en-US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REDUCED</a:t>
            </a:r>
            <a:endParaRPr lang="en-US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ova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8" name="Picture 6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7845" y="6823438"/>
            <a:ext cx="1485442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6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7845" y="70470"/>
            <a:ext cx="1485442" cy="98755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" name="Picture 6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7845" y="1195964"/>
            <a:ext cx="1485442" cy="98755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6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7845" y="7948936"/>
            <a:ext cx="1485442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6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7846" y="3446953"/>
            <a:ext cx="1485442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6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7845" y="5697943"/>
            <a:ext cx="1485442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6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7846" y="4572448"/>
            <a:ext cx="1485442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6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7845" y="2321458"/>
            <a:ext cx="1485442" cy="98755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67" y="9144000"/>
            <a:ext cx="724833" cy="724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69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Nova</vt:lpstr>
      <vt:lpstr>Calibri</vt:lpstr>
      <vt:lpstr>Gabriola</vt:lpstr>
      <vt:lpstr>Tahoma</vt:lpstr>
      <vt:lpstr>Office Theme</vt:lpstr>
      <vt:lpstr>1417 Dabbling Duck Drive Drakesborough ~ Summerville MLS# 18003319 ~ $239,000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45</cp:revision>
  <dcterms:created xsi:type="dcterms:W3CDTF">2006-08-16T00:00:00Z</dcterms:created>
  <dcterms:modified xsi:type="dcterms:W3CDTF">2018-05-24T21:00:32Z</dcterms:modified>
</cp:coreProperties>
</file>