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3554A"/>
    <a:srgbClr val="282D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96" y="12699"/>
            <a:ext cx="7772400" cy="5196034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06307" y="9064260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2700"/>
            <a:ext cx="5867400" cy="1077218"/>
          </a:xfrm>
        </p:spPr>
        <p:txBody>
          <a:bodyPr anchor="t">
            <a:noAutofit/>
          </a:bodyPr>
          <a:lstStyle/>
          <a:p>
            <a:pPr algn="l"/>
            <a:r>
              <a:rPr lang="en-US" sz="1800" b="1" dirty="0">
                <a:solidFill>
                  <a:schemeClr val="tx2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1417 Peach Blossom Lane</a:t>
            </a:r>
            <a:br>
              <a:rPr lang="en-US" sz="1800" b="1" dirty="0">
                <a:solidFill>
                  <a:schemeClr val="tx2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>
                <a:solidFill>
                  <a:schemeClr val="tx2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Charleston, SC 29492</a:t>
            </a:r>
            <a:br>
              <a:rPr lang="en-US" sz="1600" dirty="0">
                <a:solidFill>
                  <a:schemeClr val="tx2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>
                <a:solidFill>
                  <a:schemeClr val="tx2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MLS# 17019670</a:t>
            </a:r>
            <a:br>
              <a:rPr lang="en-US" sz="1600" dirty="0">
                <a:solidFill>
                  <a:schemeClr val="tx2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>
                <a:solidFill>
                  <a:schemeClr val="tx2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$599,000</a:t>
            </a:r>
            <a:endParaRPr lang="en-US" sz="1100" dirty="0">
              <a:solidFill>
                <a:schemeClr val="tx2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637" y="5257800"/>
            <a:ext cx="7761337" cy="2621280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OWNER RELOCATING, BRING ALL OFFERS. Comfort, beauty, space and security are featured in this custom designed and built residence, less than 2 years old. Enter through front porch into a spacious foyer and adjacent great room featuring high ceiling. Across an barstool friendly island lies ample food prep area with granite counter tops &amp; built-in stainless steel appliances. The kitchen is open to a breakfast area &amp; butler's pantry that leads to a separate formal dining room. The rear screened-in porch and open deck overlook a permanent wooded buffer and pond. Dual master suites with attached baths and walk-in closets are located on 1st and 2nd floors. A 3d bedroom and bath are on the 2nd </a:t>
            </a:r>
            <a:r>
              <a:rPr lang="en-US" sz="1600" dirty="0" err="1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flr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. Bonus areas include a large 2nd </a:t>
            </a:r>
            <a:r>
              <a:rPr lang="en-US" sz="1600" dirty="0" err="1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flr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 office/storage area and garage </a:t>
            </a:r>
            <a:r>
              <a:rPr lang="en-US" sz="1600" dirty="0" err="1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lvl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 bedroom and media rm.</a:t>
            </a:r>
          </a:p>
        </p:txBody>
      </p:sp>
      <p:sp>
        <p:nvSpPr>
          <p:cNvPr id="6" name="Rectangle 5"/>
          <p:cNvSpPr/>
          <p:nvPr/>
        </p:nvSpPr>
        <p:spPr>
          <a:xfrm>
            <a:off x="-953" y="9014192"/>
            <a:ext cx="3887153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June Matzner</a:t>
            </a:r>
          </a:p>
          <a:p>
            <a:r>
              <a:rPr lang="pt-BR" sz="1100" dirty="0">
                <a:latin typeface="Georgia" panose="02040502050405020303" pitchFamily="18" charset="0"/>
                <a:cs typeface="Microsoft Sans Serif" panose="020B0604020202020204" pitchFamily="34" charset="0"/>
              </a:rPr>
              <a:t>(843) 224-7308</a:t>
            </a:r>
          </a:p>
          <a:p>
            <a:r>
              <a:rPr lang="pt-BR" sz="1100" dirty="0">
                <a:latin typeface="Georgia" panose="02040502050405020303" pitchFamily="18" charset="0"/>
                <a:cs typeface="Microsoft Sans Serif" panose="020B0604020202020204" pitchFamily="34" charset="0"/>
              </a:rPr>
              <a:t>june@agentownedrealty.com</a:t>
            </a:r>
          </a:p>
          <a:p>
            <a:r>
              <a:rPr lang="pt-BR" sz="1100" dirty="0">
                <a:latin typeface="Georgia" panose="02040502050405020303" pitchFamily="18" charset="0"/>
                <a:cs typeface="Microsoft Sans Serif" panose="020B0604020202020204" pitchFamily="34" charset="0"/>
              </a:rPr>
              <a:t>www.chsarealiving.com</a:t>
            </a:r>
            <a:endParaRPr lang="en-US" sz="110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70" y="9812179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AgentOwned Preferred Group | 824 Johnnie </a:t>
            </a:r>
            <a:r>
              <a:rPr lang="en-US" sz="1000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Dodds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 Blvd | Mt Pleasant, SC 29464</a:t>
            </a:r>
          </a:p>
        </p:txBody>
      </p:sp>
      <p:sp>
        <p:nvSpPr>
          <p:cNvPr id="8" name="Rectangle 7"/>
          <p:cNvSpPr/>
          <p:nvPr/>
        </p:nvSpPr>
        <p:spPr>
          <a:xfrm>
            <a:off x="1371" y="12699"/>
            <a:ext cx="7758329" cy="107721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lang="en-US" sz="3200" b="1" i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Beresford Creek Landing</a:t>
            </a:r>
          </a:p>
          <a:p>
            <a:pPr algn="r"/>
            <a:r>
              <a:rPr lang="en-US" sz="3200" b="1" i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Price Reduced !</a:t>
            </a:r>
          </a:p>
        </p:txBody>
      </p:sp>
      <p:pic>
        <p:nvPicPr>
          <p:cNvPr id="25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58200" y="9014775"/>
            <a:ext cx="609697" cy="712263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9434" y="4221480"/>
            <a:ext cx="1550162" cy="1036320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62756" y="4221480"/>
            <a:ext cx="1550162" cy="103632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96" y="4221480"/>
            <a:ext cx="1550162" cy="103632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18316" y="4221480"/>
            <a:ext cx="1550162" cy="103632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73876" y="4221480"/>
            <a:ext cx="1550162" cy="103632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7" name="Rectangle 16"/>
          <p:cNvSpPr/>
          <p:nvPr/>
        </p:nvSpPr>
        <p:spPr>
          <a:xfrm>
            <a:off x="3872547" y="9014192"/>
            <a:ext cx="3887153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Mary Beth Bennett</a:t>
            </a:r>
          </a:p>
          <a:p>
            <a:pPr algn="r"/>
            <a:r>
              <a:rPr lang="pt-BR" sz="1100" dirty="0">
                <a:latin typeface="Georgia" panose="02040502050405020303" pitchFamily="18" charset="0"/>
                <a:cs typeface="Microsoft Sans Serif" panose="020B0604020202020204" pitchFamily="34" charset="0"/>
              </a:rPr>
              <a:t>(843) 367-1774</a:t>
            </a:r>
          </a:p>
          <a:p>
            <a:pPr algn="r"/>
            <a:r>
              <a:rPr lang="pt-BR" sz="1100" dirty="0">
                <a:latin typeface="Georgia" panose="02040502050405020303" pitchFamily="18" charset="0"/>
                <a:cs typeface="Microsoft Sans Serif" panose="020B0604020202020204" pitchFamily="34" charset="0"/>
              </a:rPr>
              <a:t>marybeth.bennett@agentownedrealty.com</a:t>
            </a:r>
          </a:p>
          <a:p>
            <a:pPr algn="r"/>
            <a:r>
              <a:rPr lang="pt-BR" sz="1100" dirty="0">
                <a:latin typeface="Georgia" panose="02040502050405020303" pitchFamily="18" charset="0"/>
                <a:cs typeface="Microsoft Sans Serif" panose="020B0604020202020204" pitchFamily="34" charset="0"/>
              </a:rPr>
              <a:t>www.chsarealiving.com</a:t>
            </a:r>
            <a:endParaRPr lang="en-US" sz="110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9434" y="7879080"/>
            <a:ext cx="1550162" cy="1036320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62756" y="7879080"/>
            <a:ext cx="1550162" cy="103632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96" y="7879080"/>
            <a:ext cx="1550162" cy="103632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18316" y="7879080"/>
            <a:ext cx="1550162" cy="103632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73876" y="7879080"/>
            <a:ext cx="1550162" cy="103632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187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Gabriola</vt:lpstr>
      <vt:lpstr>Georgia</vt:lpstr>
      <vt:lpstr>Microsoft Sans Serif</vt:lpstr>
      <vt:lpstr>Office Theme</vt:lpstr>
      <vt:lpstr>1417 Peach Blossom Lane Charleston, SC 29492 MLS# 17019670 $599,000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49</cp:revision>
  <dcterms:created xsi:type="dcterms:W3CDTF">2006-08-16T00:00:00Z</dcterms:created>
  <dcterms:modified xsi:type="dcterms:W3CDTF">2017-08-24T17:35:38Z</dcterms:modified>
</cp:coreProperties>
</file>