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6" d="100"/>
          <a:sy n="76" d="100"/>
        </p:scale>
        <p:origin x="2688" y="10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10/31/2024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rcRect/>
          <a:stretch/>
        </p:blipFill>
        <p:spPr>
          <a:xfrm>
            <a:off x="351933" y="820729"/>
            <a:ext cx="5315933" cy="3536588"/>
          </a:xfrm>
          <a:prstGeom prst="rect">
            <a:avLst/>
          </a:prstGeom>
          <a:ln w="12700">
            <a:solidFill>
              <a:schemeClr val="bg1"/>
            </a:solidFill>
          </a:ln>
          <a:effectLst/>
        </p:spPr>
      </p:pic>
      <p:sp>
        <p:nvSpPr>
          <p:cNvPr id="3" name="Subtitle 2"/>
          <p:cNvSpPr>
            <a:spLocks noGrp="1"/>
          </p:cNvSpPr>
          <p:nvPr>
            <p:ph type="subTitle" idx="1"/>
          </p:nvPr>
        </p:nvSpPr>
        <p:spPr>
          <a:xfrm>
            <a:off x="0" y="5236949"/>
            <a:ext cx="6019800" cy="3449851"/>
          </a:xfrm>
          <a:solidFill>
            <a:srgbClr val="D9D9D9">
              <a:alpha val="50196"/>
            </a:srgbClr>
          </a:solidFill>
        </p:spPr>
        <p:txBody>
          <a:bodyPr anchor="ctr">
            <a:noAutofit/>
          </a:bodyPr>
          <a:lstStyle/>
          <a:p>
            <a:r>
              <a:rPr lang="en-US" sz="1600" dirty="0">
                <a:solidFill>
                  <a:schemeClr val="tx1"/>
                </a:solidFill>
                <a:latin typeface="Lucida Sans" panose="020B0602030504020204" pitchFamily="34" charset="0"/>
              </a:rPr>
              <a:t>Don't miss this Brick home on a large lot, in a great location in Lynwood! Four Bedrooms with a bonus room separate from other bedrooms, for an office or convert to fifth bedroom, in addition to a flexible enclosed space in back. Large living area with dine in space and an attractive, updated kitchen. Lots of yard for children or pets or gardening. House gets lots of natural light and has wood flooring and tile, no carpet! Close to downtown and Folly Beach. Needs a little TLC that owner took into consideration when pricing. Prefers to sell in as is condition. New roof, (2023) solar panels will be paid off at closing. HVAC added 2023 and gas tankless water heater, installed 2020. Easy to see! So much potential this is a must see! NO Flood insurance needed.</a:t>
            </a:r>
          </a:p>
        </p:txBody>
      </p:sp>
      <p:sp>
        <p:nvSpPr>
          <p:cNvPr id="4" name="Rectangle 3"/>
          <p:cNvSpPr/>
          <p:nvPr/>
        </p:nvSpPr>
        <p:spPr>
          <a:xfrm>
            <a:off x="-11270" y="4397514"/>
            <a:ext cx="6031070" cy="707886"/>
          </a:xfrm>
          <a:prstGeom prst="rect">
            <a:avLst/>
          </a:prstGeom>
          <a:ln>
            <a:noFill/>
          </a:ln>
          <a:effectLst/>
        </p:spPr>
        <p:txBody>
          <a:bodyPr wrap="square">
            <a:spAutoFit/>
          </a:bodyPr>
          <a:lstStyle/>
          <a:p>
            <a:pPr algn="ctr"/>
            <a:r>
              <a:rPr lang="en-US" sz="2400" b="1" dirty="0">
                <a:ln w="3175">
                  <a:noFill/>
                </a:ln>
                <a:solidFill>
                  <a:sysClr val="windowText" lastClr="000000"/>
                </a:solidFill>
                <a:latin typeface="Lucida Sans" panose="020B0602030504020204" pitchFamily="34" charset="0"/>
              </a:rPr>
              <a:t>1418 Kentwood Circle </a:t>
            </a:r>
          </a:p>
          <a:p>
            <a:pPr algn="ctr"/>
            <a:r>
              <a:rPr lang="en-US" sz="1600" b="1" dirty="0">
                <a:ln w="3175">
                  <a:noFill/>
                </a:ln>
                <a:solidFill>
                  <a:sysClr val="windowText" lastClr="000000"/>
                </a:solidFill>
                <a:latin typeface="Lucida Sans" panose="020B0602030504020204" pitchFamily="34" charset="0"/>
              </a:rPr>
              <a:t>Lynwood | Charleston | MLS# 24018889 | $530,000</a:t>
            </a:r>
          </a:p>
        </p:txBody>
      </p:sp>
      <p:sp>
        <p:nvSpPr>
          <p:cNvPr id="30" name="Rectangle 29"/>
          <p:cNvSpPr/>
          <p:nvPr/>
        </p:nvSpPr>
        <p:spPr>
          <a:xfrm>
            <a:off x="1657831" y="9064824"/>
            <a:ext cx="4911561" cy="469359"/>
          </a:xfrm>
          <a:prstGeom prst="rect">
            <a:avLst/>
          </a:prstGeom>
        </p:spPr>
        <p:txBody>
          <a:bodyPr wrap="square">
            <a:spAutoFit/>
          </a:bodyPr>
          <a:lstStyle/>
          <a:p>
            <a:pPr algn="ctr"/>
            <a:r>
              <a:rPr lang="en-US" sz="1400" dirty="0">
                <a:latin typeface="Lucida Sans" panose="020B0602030504020204" pitchFamily="34" charset="0"/>
              </a:rPr>
              <a:t>Jan Miller</a:t>
            </a:r>
            <a:br>
              <a:rPr lang="en-US" sz="1400" dirty="0">
                <a:latin typeface="Lucida Sans" panose="020B0602030504020204" pitchFamily="34" charset="0"/>
              </a:rPr>
            </a:br>
            <a:r>
              <a:rPr lang="en-US" sz="1050" dirty="0">
                <a:latin typeface="Lucida Sans" panose="020B0602030504020204" pitchFamily="34" charset="0"/>
              </a:rPr>
              <a:t>Cell (843) 345-9719 | Jan.Miller@nvrealtygroup.com</a:t>
            </a:r>
          </a:p>
        </p:txBody>
      </p:sp>
      <p:sp>
        <p:nvSpPr>
          <p:cNvPr id="35" name="Rectangle 34"/>
          <p:cNvSpPr/>
          <p:nvPr/>
        </p:nvSpPr>
        <p:spPr>
          <a:xfrm>
            <a:off x="227412" y="9719846"/>
            <a:ext cx="7772396" cy="338554"/>
          </a:xfrm>
          <a:prstGeom prst="rect">
            <a:avLst/>
          </a:prstGeom>
        </p:spPr>
        <p:txBody>
          <a:bodyPr wrap="square" anchor="b">
            <a:spAutoFit/>
          </a:bodyPr>
          <a:lstStyle/>
          <a:p>
            <a:pPr algn="ctr"/>
            <a:r>
              <a:rPr lang="en-US" sz="800" dirty="0">
                <a:latin typeface="Lucida Sans" panose="020B0602030504020204" pitchFamily="34" charset="0"/>
              </a:rPr>
              <a:t>NV Realty Group | 91 Broad St, Ste A | Charleston, SC 29401</a:t>
            </a:r>
          </a:p>
          <a:p>
            <a:pPr algn="ctr"/>
            <a:r>
              <a:rPr lang="en-US" sz="800" dirty="0">
                <a:latin typeface="Lucida Sans" panose="020B0602030504020204" pitchFamily="34" charset="0"/>
              </a:rPr>
              <a:t>janmiller.nvrealtygroup.com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4649" y="9056851"/>
            <a:ext cx="898911" cy="89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219427" y="9154039"/>
            <a:ext cx="1728723"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1" y="0"/>
            <a:ext cx="6019799" cy="762000"/>
          </a:xfrm>
          <a:effectLst/>
        </p:spPr>
        <p:txBody>
          <a:bodyPr anchor="t">
            <a:noAutofit/>
          </a:bodyPr>
          <a:lstStyle/>
          <a:p>
            <a:r>
              <a:rPr lang="en-US" sz="2200" b="1" i="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Prime James Island Location</a:t>
            </a:r>
            <a:br>
              <a:rPr lang="en-US" sz="2200" b="1" i="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br>
            <a:r>
              <a:rPr lang="en-US" sz="2200" b="1" i="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Opportunity For An Investor To Flip</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172468" y="7504499"/>
            <a:ext cx="2056864" cy="1369816"/>
          </a:xfrm>
          <a:prstGeom prst="rect">
            <a:avLst/>
          </a:prstGeom>
          <a:ln w="12700">
            <a:solidFill>
              <a:schemeClr val="bg1"/>
            </a:solidFill>
          </a:ln>
          <a:effectLst/>
        </p:spPr>
      </p:pic>
      <p:pic>
        <p:nvPicPr>
          <p:cNvPr id="16" name="Picture 15">
            <a:extLst>
              <a:ext uri="{FF2B5EF4-FFF2-40B4-BE49-F238E27FC236}">
                <a16:creationId xmlns:a16="http://schemas.microsoft.com/office/drawing/2014/main" id="{4C1CC28F-9120-495C-80D9-A847A4890A1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172200" y="1426"/>
            <a:ext cx="2057399" cy="1368747"/>
          </a:xfrm>
          <a:prstGeom prst="rect">
            <a:avLst/>
          </a:prstGeom>
          <a:ln w="12700">
            <a:solidFill>
              <a:schemeClr val="bg1"/>
            </a:solidFill>
          </a:ln>
          <a:effectLst/>
        </p:spPr>
      </p:pic>
      <p:pic>
        <p:nvPicPr>
          <p:cNvPr id="19" name="Picture 18">
            <a:extLst>
              <a:ext uri="{FF2B5EF4-FFF2-40B4-BE49-F238E27FC236}">
                <a16:creationId xmlns:a16="http://schemas.microsoft.com/office/drawing/2014/main" id="{E58E8035-8E53-4809-A83F-F23F1041269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173136" y="4501182"/>
            <a:ext cx="2055527" cy="1368926"/>
          </a:xfrm>
          <a:prstGeom prst="rect">
            <a:avLst/>
          </a:prstGeom>
          <a:ln w="12700">
            <a:solidFill>
              <a:schemeClr val="bg1"/>
            </a:solidFill>
          </a:ln>
          <a:effectLst/>
        </p:spPr>
      </p:pic>
      <p:pic>
        <p:nvPicPr>
          <p:cNvPr id="23" name="Picture 22">
            <a:extLst>
              <a:ext uri="{FF2B5EF4-FFF2-40B4-BE49-F238E27FC236}">
                <a16:creationId xmlns:a16="http://schemas.microsoft.com/office/drawing/2014/main" id="{34C5A07A-5C3F-48C7-A355-C02FE0D094B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173136" y="3000639"/>
            <a:ext cx="2055527" cy="1368926"/>
          </a:xfrm>
          <a:prstGeom prst="rect">
            <a:avLst/>
          </a:prstGeom>
          <a:ln w="12700">
            <a:solidFill>
              <a:schemeClr val="bg1"/>
            </a:solidFill>
          </a:ln>
          <a:effectLst/>
        </p:spPr>
      </p:pic>
      <p:pic>
        <p:nvPicPr>
          <p:cNvPr id="5" name="Picture 4">
            <a:extLst>
              <a:ext uri="{FF2B5EF4-FFF2-40B4-BE49-F238E27FC236}">
                <a16:creationId xmlns:a16="http://schemas.microsoft.com/office/drawing/2014/main" id="{35AE4A91-F0FB-54F0-2F54-47BDAE04CA9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173136" y="1500988"/>
            <a:ext cx="2055527" cy="1368926"/>
          </a:xfrm>
          <a:prstGeom prst="rect">
            <a:avLst/>
          </a:prstGeom>
          <a:ln w="12700">
            <a:solidFill>
              <a:schemeClr val="bg1"/>
            </a:solidFill>
          </a:ln>
          <a:effectLst/>
        </p:spPr>
      </p:pic>
      <p:pic>
        <p:nvPicPr>
          <p:cNvPr id="6" name="Picture 5">
            <a:extLst>
              <a:ext uri="{FF2B5EF4-FFF2-40B4-BE49-F238E27FC236}">
                <a16:creationId xmlns:a16="http://schemas.microsoft.com/office/drawing/2014/main" id="{7994EE6C-1366-DCB3-FF81-02B177CFEE8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172468" y="6002617"/>
            <a:ext cx="2056864" cy="1369816"/>
          </a:xfrm>
          <a:prstGeom prst="rect">
            <a:avLst/>
          </a:prstGeom>
          <a:ln w="12700">
            <a:solidFill>
              <a:schemeClr val="bg1"/>
            </a:solidFill>
          </a:ln>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219</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Prime James Island Location Opportunity For An Investor To Flip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71</cp:revision>
  <dcterms:created xsi:type="dcterms:W3CDTF">2006-08-16T00:00:00Z</dcterms:created>
  <dcterms:modified xsi:type="dcterms:W3CDTF">2024-10-31T13:42:46Z</dcterms:modified>
</cp:coreProperties>
</file>