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varScale="1">
        <p:scale>
          <a:sx n="54" d="100"/>
          <a:sy n="54" d="100"/>
        </p:scale>
        <p:origin x="2438" y="3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6/19/2023</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F7D51E-87B4-42D8-A7C8-1EFAB7726AB9}"/>
              </a:ext>
            </a:extLst>
          </p:cNvPr>
          <p:cNvPicPr>
            <a:picLocks noChangeAspect="1"/>
          </p:cNvPicPr>
          <p:nvPr/>
        </p:nvPicPr>
        <p:blipFill rotWithShape="1">
          <a:blip r:embed="rId2">
            <a:extLst>
              <a:ext uri="{28A0092B-C50C-407E-A947-70E740481C1C}">
                <a14:useLocalDpi xmlns:a14="http://schemas.microsoft.com/office/drawing/2010/main" val="0"/>
              </a:ext>
            </a:extLst>
          </a:blip>
          <a:srcRect b="22222"/>
          <a:stretch/>
        </p:blipFill>
        <p:spPr>
          <a:xfrm>
            <a:off x="0" y="1"/>
            <a:ext cx="8229600" cy="4800600"/>
          </a:xfrm>
          <a:prstGeom prst="rect">
            <a:avLst/>
          </a:prstGeom>
          <a:ln w="3175">
            <a:solidFill>
              <a:schemeClr val="bg1"/>
            </a:solidFill>
          </a:ln>
          <a:effectLst/>
        </p:spPr>
      </p:pic>
      <p:sp>
        <p:nvSpPr>
          <p:cNvPr id="2" name="Title 1"/>
          <p:cNvSpPr>
            <a:spLocks noGrp="1"/>
          </p:cNvSpPr>
          <p:nvPr>
            <p:ph type="ctrTitle"/>
          </p:nvPr>
        </p:nvSpPr>
        <p:spPr>
          <a:xfrm>
            <a:off x="1" y="0"/>
            <a:ext cx="8229598" cy="776176"/>
          </a:xfrm>
          <a:noFill/>
          <a:effectLst/>
        </p:spPr>
        <p:txBody>
          <a:bodyPr anchor="t">
            <a:noAutofit/>
          </a:bodyPr>
          <a:lstStyle/>
          <a:p>
            <a:pPr algn="l"/>
            <a:r>
              <a:rPr lang="en-US" sz="4200" b="1" i="1" dirty="0">
                <a:solidFill>
                  <a:schemeClr val="bg1"/>
                </a:solidFill>
                <a:effectLst>
                  <a:outerShdw blurRad="38100" dist="38100" dir="2700000" algn="tl">
                    <a:srgbClr val="000000">
                      <a:alpha val="43137"/>
                    </a:srgbClr>
                  </a:outerShdw>
                </a:effectLst>
                <a:latin typeface="Rastanty Cortez" panose="02000506000000020003" pitchFamily="2" charset="0"/>
              </a:rPr>
              <a:t>Handyman Special</a:t>
            </a:r>
          </a:p>
        </p:txBody>
      </p:sp>
      <p:sp>
        <p:nvSpPr>
          <p:cNvPr id="14" name="Rectangle 13"/>
          <p:cNvSpPr/>
          <p:nvPr/>
        </p:nvSpPr>
        <p:spPr>
          <a:xfrm>
            <a:off x="228601" y="9098564"/>
            <a:ext cx="3456849" cy="646331"/>
          </a:xfrm>
          <a:prstGeom prst="rect">
            <a:avLst/>
          </a:prstGeom>
        </p:spPr>
        <p:txBody>
          <a:bodyPr wrap="square">
            <a:spAutoFit/>
          </a:bodyPr>
          <a:lstStyle/>
          <a:p>
            <a:pPr algn="r"/>
            <a:r>
              <a:rPr lang="en-US" sz="1200" dirty="0">
                <a:latin typeface="Century Gothic" panose="020B0502020202020204" pitchFamily="34" charset="0"/>
              </a:rPr>
              <a:t>Lake Homes Realty, LLC</a:t>
            </a:r>
          </a:p>
          <a:p>
            <a:pPr algn="r"/>
            <a:r>
              <a:rPr lang="en-US" sz="1200" dirty="0">
                <a:latin typeface="Century Gothic" panose="020B0502020202020204" pitchFamily="34" charset="0"/>
              </a:rPr>
              <a:t>Elloree, SC 29047</a:t>
            </a:r>
          </a:p>
          <a:p>
            <a:pPr algn="r"/>
            <a:r>
              <a:rPr lang="en-US" sz="1200" dirty="0">
                <a:latin typeface="Century Gothic" panose="020B0502020202020204" pitchFamily="34" charset="0"/>
              </a:rPr>
              <a:t>www.SCLakeLife.com</a:t>
            </a:r>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687594" y="8916903"/>
            <a:ext cx="8501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4544152" y="9067785"/>
            <a:ext cx="3456849" cy="707886"/>
          </a:xfrm>
          <a:prstGeom prst="rect">
            <a:avLst/>
          </a:prstGeom>
        </p:spPr>
        <p:txBody>
          <a:bodyPr wrap="square">
            <a:spAutoFit/>
          </a:bodyPr>
          <a:lstStyle/>
          <a:p>
            <a:r>
              <a:rPr lang="en-US" sz="1600" dirty="0">
                <a:latin typeface="Century Gothic" panose="020B0502020202020204" pitchFamily="34" charset="0"/>
              </a:rPr>
              <a:t>Kristie Anderson</a:t>
            </a:r>
          </a:p>
          <a:p>
            <a:r>
              <a:rPr lang="en-US" sz="1200" dirty="0">
                <a:latin typeface="Century Gothic" panose="020B0502020202020204" pitchFamily="34" charset="0"/>
              </a:rPr>
              <a:t>(803) 387-9459</a:t>
            </a:r>
          </a:p>
          <a:p>
            <a:r>
              <a:rPr lang="en-US" sz="1200" dirty="0">
                <a:latin typeface="Century Gothic" panose="020B0502020202020204" pitchFamily="34" charset="0"/>
              </a:rPr>
              <a:t>kristie@sclakelife.com</a:t>
            </a:r>
          </a:p>
        </p:txBody>
      </p:sp>
      <p:sp>
        <p:nvSpPr>
          <p:cNvPr id="5" name="Rectangle 4"/>
          <p:cNvSpPr/>
          <p:nvPr/>
        </p:nvSpPr>
        <p:spPr>
          <a:xfrm>
            <a:off x="1" y="4809280"/>
            <a:ext cx="8229599" cy="954107"/>
          </a:xfrm>
          <a:prstGeom prst="rect">
            <a:avLst/>
          </a:prstGeom>
        </p:spPr>
        <p:txBody>
          <a:bodyPr wrap="square">
            <a:spAutoFit/>
          </a:bodyPr>
          <a:lstStyle/>
          <a:p>
            <a:pPr algn="ctr"/>
            <a:r>
              <a:rPr lang="en-US" sz="3200" dirty="0">
                <a:ln w="3175">
                  <a:noFill/>
                </a:ln>
                <a:latin typeface="Century Gothic" panose="020B0502020202020204" pitchFamily="34" charset="0"/>
              </a:rPr>
              <a:t>14196 Raccoon Rd</a:t>
            </a:r>
          </a:p>
          <a:p>
            <a:pPr algn="ctr"/>
            <a:r>
              <a:rPr lang="nn-NO" sz="2400" dirty="0">
                <a:ln w="3175">
                  <a:noFill/>
                </a:ln>
                <a:latin typeface="Century Gothic" panose="020B0502020202020204" pitchFamily="34" charset="0"/>
              </a:rPr>
              <a:t>Manning, SC 29102 ~ MLS# 157297 ~ $89,500</a:t>
            </a:r>
          </a:p>
        </p:txBody>
      </p:sp>
      <p:sp>
        <p:nvSpPr>
          <p:cNvPr id="3" name="Subtitle 2"/>
          <p:cNvSpPr>
            <a:spLocks noGrp="1"/>
          </p:cNvSpPr>
          <p:nvPr>
            <p:ph type="subTitle" idx="1"/>
          </p:nvPr>
        </p:nvSpPr>
        <p:spPr>
          <a:xfrm>
            <a:off x="0" y="5772066"/>
            <a:ext cx="8229599" cy="1413598"/>
          </a:xfrm>
        </p:spPr>
        <p:txBody>
          <a:bodyPr numCol="1" anchor="ctr">
            <a:noAutofit/>
          </a:bodyPr>
          <a:lstStyle/>
          <a:p>
            <a:r>
              <a:rPr lang="en-US" sz="1500" dirty="0">
                <a:solidFill>
                  <a:schemeClr val="tx1"/>
                </a:solidFill>
                <a:latin typeface="Century Gothic" panose="020B0502020202020204" pitchFamily="34" charset="0"/>
              </a:rPr>
              <a:t>This is your HANDY MAN SPECIAL.  4 ac of land with a mobile home that needs a full rehab.  This is an "AS IS" property.  The property has Working well and septic (not inspected).  Property has a open shed could be used for a horse barn and a workshop with a metal roof and cement floor.  Mature trees on the property.  This could be your retreat away from it all.  If you have the handyman skills this could be your dream spot.</a:t>
            </a:r>
          </a:p>
        </p:txBody>
      </p:sp>
      <p:pic>
        <p:nvPicPr>
          <p:cNvPr id="12" name="Picture 11">
            <a:extLst>
              <a:ext uri="{FF2B5EF4-FFF2-40B4-BE49-F238E27FC236}">
                <a16:creationId xmlns:a16="http://schemas.microsoft.com/office/drawing/2014/main" id="{12564354-B63B-4D7D-9792-7E65CA5BB53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252640" y="7199285"/>
            <a:ext cx="1850639" cy="1387979"/>
          </a:xfrm>
          <a:prstGeom prst="rect">
            <a:avLst/>
          </a:prstGeom>
          <a:ln w="12700">
            <a:solidFill>
              <a:schemeClr val="bg1"/>
            </a:solidFill>
          </a:ln>
        </p:spPr>
      </p:pic>
      <p:pic>
        <p:nvPicPr>
          <p:cNvPr id="13" name="Picture 12">
            <a:extLst>
              <a:ext uri="{FF2B5EF4-FFF2-40B4-BE49-F238E27FC236}">
                <a16:creationId xmlns:a16="http://schemas.microsoft.com/office/drawing/2014/main" id="{B269AAE7-50DC-4FC5-10E8-634EE73AE26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0" y="7199286"/>
            <a:ext cx="1850637" cy="1387977"/>
          </a:xfrm>
          <a:prstGeom prst="rect">
            <a:avLst/>
          </a:prstGeom>
          <a:ln w="12700">
            <a:solidFill>
              <a:schemeClr val="bg1"/>
            </a:solidFill>
          </a:ln>
        </p:spPr>
      </p:pic>
      <p:pic>
        <p:nvPicPr>
          <p:cNvPr id="6" name="Picture 5">
            <a:extLst>
              <a:ext uri="{FF2B5EF4-FFF2-40B4-BE49-F238E27FC236}">
                <a16:creationId xmlns:a16="http://schemas.microsoft.com/office/drawing/2014/main" id="{FB46BB3B-A5DD-2376-A5E9-77D9CDC40EB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378961" y="7194341"/>
            <a:ext cx="1850639" cy="1387979"/>
          </a:xfrm>
          <a:prstGeom prst="rect">
            <a:avLst/>
          </a:prstGeom>
          <a:ln w="12700">
            <a:solidFill>
              <a:schemeClr val="bg1"/>
            </a:solidFill>
          </a:ln>
        </p:spPr>
      </p:pic>
      <p:pic>
        <p:nvPicPr>
          <p:cNvPr id="7" name="Picture 6">
            <a:extLst>
              <a:ext uri="{FF2B5EF4-FFF2-40B4-BE49-F238E27FC236}">
                <a16:creationId xmlns:a16="http://schemas.microsoft.com/office/drawing/2014/main" id="{FD4EBECD-DD66-21BF-E124-59BA399AC80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2126321" y="7194342"/>
            <a:ext cx="1850635" cy="1387977"/>
          </a:xfrm>
          <a:prstGeom prst="rect">
            <a:avLst/>
          </a:prstGeom>
          <a:ln w="12700">
            <a:solidFill>
              <a:schemeClr val="bg1"/>
            </a:solidFill>
          </a:ln>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2140</TotalTime>
  <Words>134</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Rastanty Cortez</vt:lpstr>
      <vt:lpstr>Office Theme</vt:lpstr>
      <vt:lpstr>Handyman Special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100</cp:revision>
  <dcterms:created xsi:type="dcterms:W3CDTF">2006-08-16T00:00:00Z</dcterms:created>
  <dcterms:modified xsi:type="dcterms:W3CDTF">2023-06-19T23:22:45Z</dcterms:modified>
</cp:coreProperties>
</file>