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2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1" y="2865544"/>
            <a:ext cx="3434160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1" y="4059766"/>
            <a:ext cx="3434160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9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9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3"/>
            <a:ext cx="2557066" cy="21691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6"/>
            <a:ext cx="4344988" cy="10925811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6"/>
            <a:ext cx="2557066" cy="8756651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2"/>
            <a:ext cx="4663440" cy="105791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3"/>
            <a:ext cx="4663440" cy="1502409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9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777240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5" indent="-291465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8" indent="-242888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302866" y="333889"/>
            <a:ext cx="7162800" cy="120079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310884" y="12043636"/>
            <a:ext cx="1147596" cy="556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0056" y="270389"/>
            <a:ext cx="1652119" cy="1321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600200"/>
            <a:ext cx="3578425" cy="23889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3984357" y="7000032"/>
            <a:ext cx="2618480" cy="25677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18" y="838200"/>
            <a:ext cx="7772400" cy="451055"/>
          </a:xfrm>
        </p:spPr>
        <p:txBody>
          <a:bodyPr>
            <a:normAutofit fontScale="90000"/>
          </a:bodyPr>
          <a:lstStyle/>
          <a:p>
            <a:r>
              <a:rPr lang="en-US" sz="2500" b="1" dirty="0">
                <a:solidFill>
                  <a:srgbClr val="C8211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IMMACULATE &amp; MOVE-IN READY!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68" y="6553519"/>
            <a:ext cx="3578427" cy="2677179"/>
          </a:xfrm>
        </p:spPr>
        <p:txBody>
          <a:bodyPr>
            <a:noAutofit/>
          </a:bodyPr>
          <a:lstStyle/>
          <a:p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Don’t wait on new construction! THIS BEAUTIFUL, MOVE-IN READY HOME is located in the desirable Village section of Carolina Park. This LIKE NEW home has 3 bedrooms and 2.5 baths and many features you will enjoy. As you enter from the inviting front porch, you are welcomed with 10’ ceilings and beautiful wood floors. There is a large formal dining room with two sets of French doors (currently being used as an office). The SPACIOUS FIRST FLOOR MASTER SUITE features a tiled surround shower, separate garden tub, dual vanities with granite counters and a huge walk-in closet. Down the hall you are lead to the open family room and kitchen. The AMAZING GOURMET KITCHEN offers beautiful 42” white cabinets, </a:t>
            </a:r>
            <a:r>
              <a:rPr lang="en-US" sz="725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Silestone</a:t>
            </a:r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countertops, Subway tile backsplash and stainless appliances that include a gas cooktop. There is also a HUGE PANTRY. Next to the kitchen is a large eat-in area that opens up to the spacious family room with the vaulted ceiling. Downstairs you will also find a generous laundry room. The beautiful wood staircase leads you to a huge loft area along with two more bedrooms and a full bath. Accommodating walk-in storage can also be found upstairs. Out back is not only a screened porch but also a beautifully landscaped fenced in yard with an inviting patio area. The two car garage is just a few steps away from the back door. Other features include a </a:t>
            </a:r>
            <a:r>
              <a:rPr lang="en-US" sz="725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tankless</a:t>
            </a:r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water heater, lawn irrigation system and a HERS rating for energy efficiency. Close by you will find a neighborhood pool, tennis courts, schools, shopping &amp; great restaurants.</a:t>
            </a:r>
          </a:p>
          <a:p>
            <a:r>
              <a:rPr lang="en-US" sz="725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property SHOWS LIKE A MODEL HOME and can close quickly! Schedule your showing today....this one won't last long!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33" y="11751183"/>
            <a:ext cx="388619" cy="590613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386627" y="44296"/>
            <a:ext cx="2996110" cy="870104"/>
            <a:chOff x="8510090" y="511455"/>
            <a:chExt cx="2996110" cy="870104"/>
          </a:xfrm>
        </p:grpSpPr>
        <p:sp>
          <p:nvSpPr>
            <p:cNvPr id="24" name="Rectangle 23"/>
            <p:cNvSpPr/>
            <p:nvPr/>
          </p:nvSpPr>
          <p:spPr>
            <a:xfrm>
              <a:off x="8510090" y="511455"/>
              <a:ext cx="2996109" cy="8701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090" y="511456"/>
              <a:ext cx="2996110" cy="870103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0992" y="11944993"/>
            <a:ext cx="1139613" cy="3400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1518" y="1166878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Exclusively Offered By</a:t>
            </a:r>
          </a:p>
          <a:p>
            <a:pPr algn="ctr"/>
            <a:r>
              <a:rPr lang="en-US" sz="1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 | 843-364-6903 | bill@billbarnhill.com</a:t>
            </a:r>
            <a:endParaRPr lang="en-US" sz="1300" b="1" i="1" dirty="0"/>
          </a:p>
        </p:txBody>
      </p:sp>
      <p:sp>
        <p:nvSpPr>
          <p:cNvPr id="16" name="Rectangle 15"/>
          <p:cNvSpPr/>
          <p:nvPr/>
        </p:nvSpPr>
        <p:spPr>
          <a:xfrm>
            <a:off x="-3035" y="12591542"/>
            <a:ext cx="777543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Keller Williams Realty | Charleston / Mt. Pleasant | 496 </a:t>
            </a:r>
            <a:r>
              <a:rPr lang="en-US" sz="9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200, Mount Pleasant, SC 29464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68" y="53997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7" y="41043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7" y="53997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4104374"/>
            <a:ext cx="1728216" cy="115374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-1517" y="1219200"/>
            <a:ext cx="777239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700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1419 Crane Creek Dr. (MLS# 18000680) | Carolina Park | </a:t>
            </a:r>
            <a:r>
              <a:rPr lang="it-IT" sz="170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$463,900</a:t>
            </a:r>
            <a:endParaRPr lang="en-US" sz="1700" dirty="0">
              <a:ln w="18415" cmpd="sng">
                <a:noFill/>
                <a:prstDash val="solid"/>
              </a:ln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428322" y="6150046"/>
            <a:ext cx="2169243" cy="53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93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131" y="10054074"/>
            <a:ext cx="1061963" cy="4114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537" y="12129960"/>
            <a:ext cx="1062291" cy="4116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9230698"/>
            <a:ext cx="3578425" cy="2388935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V="1">
            <a:off x="7926683" y="1246458"/>
            <a:ext cx="1066800" cy="158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26683" y="901699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$469,900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397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IMMACULATE &amp; MOVE-IN READY!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27</cp:revision>
  <dcterms:created xsi:type="dcterms:W3CDTF">2006-08-16T00:00:00Z</dcterms:created>
  <dcterms:modified xsi:type="dcterms:W3CDTF">2018-05-03T23:49:16Z</dcterms:modified>
</cp:coreProperties>
</file>