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7661" y="730316"/>
            <a:ext cx="3894688" cy="2911916"/>
          </a:xfrm>
          <a:prstGeom prst="rect">
            <a:avLst/>
          </a:prstGeom>
          <a:ln>
            <a:noFill/>
          </a:ln>
          <a:effectLst>
            <a:softEdge rad="112500"/>
          </a:effectLst>
        </p:spPr>
      </p:pic>
      <p:sp>
        <p:nvSpPr>
          <p:cNvPr id="3" name="Subtitle 2"/>
          <p:cNvSpPr>
            <a:spLocks noGrp="1"/>
          </p:cNvSpPr>
          <p:nvPr>
            <p:ph type="subTitle" idx="1"/>
          </p:nvPr>
        </p:nvSpPr>
        <p:spPr>
          <a:xfrm>
            <a:off x="-9370" y="6054589"/>
            <a:ext cx="7788751" cy="1761201"/>
          </a:xfrm>
        </p:spPr>
        <p:txBody>
          <a:bodyPr anchor="ctr">
            <a:noAutofit/>
          </a:bodyPr>
          <a:lstStyle/>
          <a:p>
            <a:r>
              <a:rPr lang="en-US" sz="1500" dirty="0">
                <a:solidFill>
                  <a:schemeClr val="bg1"/>
                </a:solidFill>
                <a:effectLst>
                  <a:outerShdw blurRad="38100" dist="38100" dir="2700000" algn="tl">
                    <a:srgbClr val="000000">
                      <a:alpha val="43137"/>
                    </a:srgbClr>
                  </a:outerShdw>
                </a:effectLst>
                <a:latin typeface="Georgia" panose="02040502050405020303" pitchFamily="18" charset="0"/>
              </a:rPr>
              <a:t>Come take a look at this unique waterfront property on Lake Marion! This property has three bedrooms, 2 bathrooms, and an open floor plan! It has an in-ground heated swimming pool (4 feet deep) and its own dock! Each building has its own septic system. Building with one bedroom apartment and workshop/garage could be converted to second residence with permitted approval. Also emergency generator for power outages. Termite bond as well. All of this less than five minutes from Rocks Pond! Must see to appreciate the privacy and beauty of this property.</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8570"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8176" y="3781219"/>
            <a:ext cx="7786363" cy="1077218"/>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141 Meredith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Plantation II | Eutawville, SC 29048 | MLS# 17010414 | $425,900</a:t>
            </a:r>
          </a:p>
          <a:p>
            <a:pPr algn="ct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3 Beds | 2 Baths | 4,000 Square Feet</a:t>
            </a:r>
            <a:endParaRPr lang="en-US" sz="1600" dirty="0">
              <a:solidFill>
                <a:schemeClr val="bg1"/>
              </a:solidFill>
              <a:effectLst>
                <a:outerShdw blurRad="38100" dist="38100" dir="2700000" algn="tl">
                  <a:srgbClr val="000000">
                    <a:alpha val="43137"/>
                  </a:srgbClr>
                </a:outerShdw>
              </a:effectLst>
            </a:endParaRPr>
          </a:p>
        </p:txBody>
      </p:sp>
      <p:grpSp>
        <p:nvGrpSpPr>
          <p:cNvPr id="2" name="Group 1"/>
          <p:cNvGrpSpPr/>
          <p:nvPr/>
        </p:nvGrpSpPr>
        <p:grpSpPr>
          <a:xfrm>
            <a:off x="78746" y="4997424"/>
            <a:ext cx="7612518" cy="918178"/>
            <a:chOff x="90819" y="5075648"/>
            <a:chExt cx="7612518" cy="918178"/>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8195" y="5075648"/>
              <a:ext cx="1228061" cy="918177"/>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82949" y="5075648"/>
              <a:ext cx="1228061" cy="91817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819" y="5075648"/>
              <a:ext cx="1228061" cy="91817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85571" y="5075648"/>
              <a:ext cx="1228063" cy="91817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80326" y="5075648"/>
              <a:ext cx="1223011" cy="914400"/>
            </a:xfrm>
            <a:prstGeom prst="rect">
              <a:avLst/>
            </a:prstGeom>
            <a:ln>
              <a:noFill/>
            </a:ln>
            <a:effectLst>
              <a:outerShdw blurRad="190500" algn="tl" rotWithShape="0">
                <a:srgbClr val="000000">
                  <a:alpha val="70000"/>
                </a:srgbClr>
              </a:outerShdw>
            </a:effectLst>
          </p:spPr>
        </p:pic>
      </p:grpSp>
      <p:grpSp>
        <p:nvGrpSpPr>
          <p:cNvPr id="7" name="Group 6"/>
          <p:cNvGrpSpPr/>
          <p:nvPr/>
        </p:nvGrpSpPr>
        <p:grpSpPr>
          <a:xfrm>
            <a:off x="78746" y="7954777"/>
            <a:ext cx="7612518" cy="1224238"/>
            <a:chOff x="90819" y="7791539"/>
            <a:chExt cx="7612518" cy="1224238"/>
          </a:xfrm>
        </p:grpSpPr>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819" y="7791540"/>
              <a:ext cx="1637416" cy="1224237"/>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82519" y="7791540"/>
              <a:ext cx="1637416" cy="122423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65919" y="7791539"/>
              <a:ext cx="1637418" cy="122423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74219" y="7791540"/>
              <a:ext cx="1637416" cy="1224237"/>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6351" y="6554"/>
            <a:ext cx="7788751" cy="584775"/>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Unique Lakefront Property in Eutawville</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159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28</cp:revision>
  <dcterms:created xsi:type="dcterms:W3CDTF">2006-08-16T00:00:00Z</dcterms:created>
  <dcterms:modified xsi:type="dcterms:W3CDTF">2017-04-15T22:19:41Z</dcterms:modified>
</cp:coreProperties>
</file>