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1776"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5/12/2017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5/12/2017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microsoft.com/office/2007/relationships/hdphoto" Target="../media/hdphoto1.wdp"/><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gif"/><Relationship Id="rId10" Type="http://schemas.openxmlformats.org/officeDocument/2006/relationships/image" Target="../media/image8.jpeg"/><Relationship Id="rId4" Type="http://schemas.openxmlformats.org/officeDocument/2006/relationships/image" Target="../media/image2.jpg"/><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Blur/>
                    </a14:imgEffect>
                  </a14:imgLayer>
                </a14:imgProps>
              </a:ext>
            </a:extLst>
          </a:blip>
          <a:srcRect/>
          <a:stretch>
            <a:fillRect t="-2000" b="-2000"/>
          </a:stretch>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37661" y="730316"/>
            <a:ext cx="3894688" cy="2911916"/>
          </a:xfrm>
          <a:prstGeom prst="rect">
            <a:avLst/>
          </a:prstGeom>
          <a:ln>
            <a:noFill/>
          </a:ln>
          <a:effectLst>
            <a:softEdge rad="112500"/>
          </a:effectLst>
        </p:spPr>
      </p:pic>
      <p:sp>
        <p:nvSpPr>
          <p:cNvPr id="3" name="Subtitle 2"/>
          <p:cNvSpPr>
            <a:spLocks noGrp="1"/>
          </p:cNvSpPr>
          <p:nvPr>
            <p:ph type="subTitle" idx="1"/>
          </p:nvPr>
        </p:nvSpPr>
        <p:spPr>
          <a:xfrm>
            <a:off x="-9370" y="6054589"/>
            <a:ext cx="7788751" cy="1761201"/>
          </a:xfrm>
        </p:spPr>
        <p:txBody>
          <a:bodyPr anchor="ctr">
            <a:noAutofit/>
          </a:bodyPr>
          <a:lstStyle/>
          <a:p>
            <a:r>
              <a:rPr lang="en-US" sz="1500" dirty="0">
                <a:solidFill>
                  <a:schemeClr val="bg1"/>
                </a:solidFill>
                <a:effectLst>
                  <a:outerShdw blurRad="38100" dist="38100" dir="2700000" algn="tl">
                    <a:srgbClr val="000000">
                      <a:alpha val="43137"/>
                    </a:srgbClr>
                  </a:outerShdw>
                </a:effectLst>
                <a:latin typeface="Georgia" panose="02040502050405020303" pitchFamily="18" charset="0"/>
              </a:rPr>
              <a:t>Come take a look at this unique waterfront property on Lake Marion! This property has three bedrooms, 2 bathrooms, and an open floor plan! It has an in-ground heated swimming pool (4 feet deep) and its own dock! Each building has its own septic system. Building with one bedroom apartment and workshop/garage could be converted to second residence with permitted approval. Also emergency generator for power outages. Termite bond as well. All of this less than five minutes from Rocks Pond! Must see to appreciate the privacy and beauty of this property.</a:t>
            </a:r>
          </a:p>
        </p:txBody>
      </p:sp>
      <p:sp>
        <p:nvSpPr>
          <p:cNvPr id="13" name="Rectangle 12"/>
          <p:cNvSpPr/>
          <p:nvPr/>
        </p:nvSpPr>
        <p:spPr>
          <a:xfrm>
            <a:off x="-16351" y="9259905"/>
            <a:ext cx="7772400" cy="646331"/>
          </a:xfrm>
          <a:prstGeom prst="rect">
            <a:avLst/>
          </a:prstGeom>
        </p:spPr>
        <p:txBody>
          <a:bodyPr wrap="square">
            <a:spAutoFit/>
          </a:bodyPr>
          <a:lstStyle/>
          <a:p>
            <a:pPr algn="r"/>
            <a:r>
              <a:rPr lang="en-US" sz="1200" b="1" dirty="0">
                <a:solidFill>
                  <a:schemeClr val="bg1"/>
                </a:solidFill>
                <a:effectLst>
                  <a:outerShdw blurRad="38100" dist="38100" dir="2700000" algn="tl">
                    <a:srgbClr val="000000">
                      <a:alpha val="43137"/>
                    </a:srgbClr>
                  </a:outerShdw>
                </a:effectLst>
                <a:latin typeface="Georgia" panose="02040502050405020303" pitchFamily="18" charset="0"/>
              </a:rPr>
              <a:t>Carla C Davis</a:t>
            </a:r>
          </a:p>
          <a:p>
            <a:pPr algn="r"/>
            <a:r>
              <a:rPr lang="en-US" sz="1200" dirty="0">
                <a:solidFill>
                  <a:schemeClr val="bg1"/>
                </a:solidFill>
                <a:effectLst>
                  <a:outerShdw blurRad="38100" dist="38100" dir="2700000" algn="tl">
                    <a:srgbClr val="000000">
                      <a:alpha val="43137"/>
                    </a:srgbClr>
                  </a:outerShdw>
                </a:effectLst>
                <a:latin typeface="Georgia" panose="02040502050405020303" pitchFamily="18" charset="0"/>
              </a:rPr>
              <a:t>Mobile - (843) 437-4873</a:t>
            </a:r>
          </a:p>
          <a:p>
            <a:pPr algn="r"/>
            <a:r>
              <a:rPr lang="en-US" sz="1200" dirty="0">
                <a:solidFill>
                  <a:schemeClr val="bg1"/>
                </a:solidFill>
                <a:effectLst>
                  <a:outerShdw blurRad="38100" dist="38100" dir="2700000" algn="tl">
                    <a:srgbClr val="000000">
                      <a:alpha val="43137"/>
                    </a:srgbClr>
                  </a:outerShdw>
                </a:effectLst>
                <a:latin typeface="Georgia" panose="02040502050405020303" pitchFamily="18" charset="0"/>
              </a:rPr>
              <a:t>gaweber@tds.net</a:t>
            </a:r>
          </a:p>
        </p:txBody>
      </p:sp>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3208570" y="9273334"/>
            <a:ext cx="1352870" cy="6194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76405" y="9282988"/>
            <a:ext cx="2077372" cy="600164"/>
          </a:xfrm>
          <a:prstGeom prst="rect">
            <a:avLst/>
          </a:prstGeom>
        </p:spPr>
        <p:txBody>
          <a:bodyPr wrap="square">
            <a:spAutoFit/>
          </a:bodyPr>
          <a:lstStyle/>
          <a:p>
            <a:pPr algn="ctr"/>
            <a:r>
              <a:rPr lang="en-US" sz="1100" dirty="0">
                <a:solidFill>
                  <a:schemeClr val="bg1"/>
                </a:solidFill>
                <a:effectLst>
                  <a:outerShdw blurRad="38100" dist="38100" dir="2700000" algn="tl">
                    <a:srgbClr val="000000">
                      <a:alpha val="43137"/>
                    </a:srgbClr>
                  </a:outerShdw>
                </a:effectLst>
                <a:latin typeface="Georgia" panose="02040502050405020303" pitchFamily="18" charset="0"/>
              </a:rPr>
              <a:t>AgentOwned Premiere Group</a:t>
            </a:r>
          </a:p>
          <a:p>
            <a:pPr algn="ctr"/>
            <a:r>
              <a:rPr lang="en-US" sz="1100" dirty="0">
                <a:solidFill>
                  <a:schemeClr val="bg1"/>
                </a:solidFill>
                <a:effectLst>
                  <a:outerShdw blurRad="38100" dist="38100" dir="2700000" algn="tl">
                    <a:srgbClr val="000000">
                      <a:alpha val="43137"/>
                    </a:srgbClr>
                  </a:outerShdw>
                </a:effectLst>
                <a:latin typeface="Georgia" panose="02040502050405020303" pitchFamily="18" charset="0"/>
              </a:rPr>
              <a:t>141 A N. Main Street</a:t>
            </a:r>
          </a:p>
          <a:p>
            <a:pPr algn="ctr"/>
            <a:r>
              <a:rPr lang="en-US" sz="1100" dirty="0">
                <a:solidFill>
                  <a:schemeClr val="bg1"/>
                </a:solidFill>
                <a:effectLst>
                  <a:outerShdw blurRad="38100" dist="38100" dir="2700000" algn="tl">
                    <a:srgbClr val="000000">
                      <a:alpha val="43137"/>
                    </a:srgbClr>
                  </a:outerShdw>
                </a:effectLst>
                <a:latin typeface="Georgia" panose="02040502050405020303" pitchFamily="18" charset="0"/>
              </a:rPr>
              <a:t>Summerville, SC 29483</a:t>
            </a:r>
          </a:p>
        </p:txBody>
      </p:sp>
      <p:sp>
        <p:nvSpPr>
          <p:cNvPr id="5" name="Rectangle 4"/>
          <p:cNvSpPr/>
          <p:nvPr/>
        </p:nvSpPr>
        <p:spPr>
          <a:xfrm>
            <a:off x="-8176" y="3781219"/>
            <a:ext cx="7786363" cy="1077218"/>
          </a:xfrm>
          <a:prstGeom prst="rect">
            <a:avLst/>
          </a:prstGeom>
        </p:spPr>
        <p:txBody>
          <a:bodyPr wrap="square" anchor="ctr">
            <a:spAutoFit/>
          </a:bodyPr>
          <a:lstStyle/>
          <a:p>
            <a:pPr algn="ctr"/>
            <a:r>
              <a:rPr lang="en-US" sz="2800" dirty="0">
                <a:solidFill>
                  <a:schemeClr val="bg1"/>
                </a:solidFill>
                <a:effectLst>
                  <a:outerShdw blurRad="38100" dist="38100" dir="2700000" algn="tl">
                    <a:srgbClr val="000000">
                      <a:alpha val="43137"/>
                    </a:srgbClr>
                  </a:outerShdw>
                </a:effectLst>
                <a:latin typeface="Georgia" panose="02040502050405020303" pitchFamily="18" charset="0"/>
              </a:rPr>
              <a:t>141 Meredith Drive</a:t>
            </a:r>
          </a:p>
          <a:p>
            <a:pPr algn="ct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Plantation II | Eutawville, SC 29048 | MLS# 17010414 | $425,900</a:t>
            </a:r>
          </a:p>
          <a:p>
            <a:pPr algn="ctr"/>
            <a:r>
              <a:rPr lang="en-US" sz="1600" dirty="0">
                <a:solidFill>
                  <a:schemeClr val="bg1"/>
                </a:solidFill>
                <a:effectLst>
                  <a:outerShdw blurRad="38100" dist="38100" dir="2700000" algn="tl">
                    <a:srgbClr val="000000">
                      <a:alpha val="43137"/>
                    </a:srgbClr>
                  </a:outerShdw>
                </a:effectLst>
                <a:latin typeface="Georgia" panose="02040502050405020303" pitchFamily="18" charset="0"/>
              </a:rPr>
              <a:t>3 Beds | 2 Baths | 4,000 Square Feet</a:t>
            </a:r>
            <a:endParaRPr lang="en-US" sz="1600" dirty="0">
              <a:solidFill>
                <a:schemeClr val="bg1"/>
              </a:solidFill>
              <a:effectLst>
                <a:outerShdw blurRad="38100" dist="38100" dir="2700000" algn="tl">
                  <a:srgbClr val="000000">
                    <a:alpha val="43137"/>
                  </a:srgbClr>
                </a:outerShdw>
              </a:effectLst>
            </a:endParaRPr>
          </a:p>
        </p:txBody>
      </p:sp>
      <p:grpSp>
        <p:nvGrpSpPr>
          <p:cNvPr id="2" name="Group 1"/>
          <p:cNvGrpSpPr/>
          <p:nvPr/>
        </p:nvGrpSpPr>
        <p:grpSpPr>
          <a:xfrm>
            <a:off x="78746" y="4997424"/>
            <a:ext cx="7612518" cy="918178"/>
            <a:chOff x="90819" y="5075648"/>
            <a:chExt cx="7612518" cy="918178"/>
          </a:xfrm>
        </p:grpSpPr>
        <p:pic>
          <p:nvPicPr>
            <p:cNvPr id="6" name="Picture 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88195" y="5075648"/>
              <a:ext cx="1228061" cy="918177"/>
            </a:xfrm>
            <a:prstGeom prst="rect">
              <a:avLst/>
            </a:prstGeom>
            <a:ln>
              <a:noFill/>
            </a:ln>
            <a:effectLst>
              <a:outerShdw blurRad="190500" algn="tl" rotWithShape="0">
                <a:srgbClr val="000000">
                  <a:alpha val="70000"/>
                </a:srgbClr>
              </a:outerShdw>
            </a:effectLst>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882949" y="5075648"/>
              <a:ext cx="1228061" cy="918177"/>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0819" y="5075648"/>
              <a:ext cx="1228061" cy="918177"/>
            </a:xfrm>
            <a:prstGeom prst="rect">
              <a:avLst/>
            </a:prstGeom>
            <a:ln>
              <a:noFill/>
            </a:ln>
            <a:effectLst>
              <a:outerShdw blurRad="190500" algn="tl" rotWithShape="0">
                <a:srgbClr val="000000">
                  <a:alpha val="70000"/>
                </a:srgbClr>
              </a:outerShdw>
            </a:effectLst>
          </p:spPr>
        </p:pic>
        <p:pic>
          <p:nvPicPr>
            <p:cNvPr id="19" name="Picture 1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285571" y="5075648"/>
              <a:ext cx="1228063" cy="918178"/>
            </a:xfrm>
            <a:prstGeom prst="rect">
              <a:avLst/>
            </a:prstGeom>
            <a:ln>
              <a:noFill/>
            </a:ln>
            <a:effectLst>
              <a:outerShdw blurRad="190500" algn="tl" rotWithShape="0">
                <a:srgbClr val="000000">
                  <a:alpha val="70000"/>
                </a:srgbClr>
              </a:outerShdw>
            </a:effectLst>
          </p:spPr>
        </p:pic>
        <p:pic>
          <p:nvPicPr>
            <p:cNvPr id="20" name="Picture 19"/>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480326" y="5075648"/>
              <a:ext cx="1223011" cy="914400"/>
            </a:xfrm>
            <a:prstGeom prst="rect">
              <a:avLst/>
            </a:prstGeom>
            <a:ln>
              <a:noFill/>
            </a:ln>
            <a:effectLst>
              <a:outerShdw blurRad="190500" algn="tl" rotWithShape="0">
                <a:srgbClr val="000000">
                  <a:alpha val="70000"/>
                </a:srgbClr>
              </a:outerShdw>
            </a:effectLst>
          </p:spPr>
        </p:pic>
      </p:grpSp>
      <p:grpSp>
        <p:nvGrpSpPr>
          <p:cNvPr id="7" name="Group 6"/>
          <p:cNvGrpSpPr/>
          <p:nvPr/>
        </p:nvGrpSpPr>
        <p:grpSpPr>
          <a:xfrm>
            <a:off x="78746" y="7954777"/>
            <a:ext cx="7612518" cy="1224238"/>
            <a:chOff x="90819" y="7791539"/>
            <a:chExt cx="7612518" cy="1224238"/>
          </a:xfrm>
        </p:grpSpPr>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90819" y="7791540"/>
              <a:ext cx="1637416" cy="1224237"/>
            </a:xfrm>
            <a:prstGeom prst="rect">
              <a:avLst/>
            </a:prstGeom>
            <a:ln>
              <a:noFill/>
            </a:ln>
            <a:effectLst>
              <a:outerShdw blurRad="190500" algn="tl" rotWithShape="0">
                <a:srgbClr val="000000">
                  <a:alpha val="70000"/>
                </a:srgbClr>
              </a:outerShdw>
            </a:effectLst>
          </p:spPr>
        </p:pic>
        <p:pic>
          <p:nvPicPr>
            <p:cNvPr id="26" name="Picture 2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082519" y="7791540"/>
              <a:ext cx="1637416" cy="1224237"/>
            </a:xfrm>
            <a:prstGeom prst="rect">
              <a:avLst/>
            </a:prstGeom>
            <a:ln>
              <a:noFill/>
            </a:ln>
            <a:effectLst>
              <a:outerShdw blurRad="190500" algn="tl" rotWithShape="0">
                <a:srgbClr val="000000">
                  <a:alpha val="70000"/>
                </a:srgbClr>
              </a:outerShdw>
            </a:effectLst>
          </p:spPr>
        </p:pic>
        <p:pic>
          <p:nvPicPr>
            <p:cNvPr id="18" name="Picture 1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065919" y="7791539"/>
              <a:ext cx="1637418" cy="1224238"/>
            </a:xfrm>
            <a:prstGeom prst="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074219" y="7791540"/>
              <a:ext cx="1637416" cy="1224237"/>
            </a:xfrm>
            <a:prstGeom prst="rect">
              <a:avLst/>
            </a:prstGeom>
            <a:ln>
              <a:noFill/>
            </a:ln>
            <a:effectLst>
              <a:outerShdw blurRad="190500" algn="tl" rotWithShape="0">
                <a:srgbClr val="000000">
                  <a:alpha val="70000"/>
                </a:srgbClr>
              </a:outerShdw>
            </a:effectLst>
          </p:spPr>
        </p:pic>
      </p:grpSp>
      <p:sp>
        <p:nvSpPr>
          <p:cNvPr id="10" name="Rectangle 9"/>
          <p:cNvSpPr/>
          <p:nvPr/>
        </p:nvSpPr>
        <p:spPr>
          <a:xfrm>
            <a:off x="-16351" y="6554"/>
            <a:ext cx="7788751" cy="538609"/>
          </a:xfrm>
          <a:prstGeom prst="rect">
            <a:avLst/>
          </a:prstGeom>
        </p:spPr>
        <p:txBody>
          <a:bodyPr wrap="square">
            <a:spAutoFit/>
          </a:bodyPr>
          <a:lstStyle/>
          <a:p>
            <a:pPr algn="ctr"/>
            <a:r>
              <a:rPr lang="en-US" sz="2900" i="1" dirty="0">
                <a:solidFill>
                  <a:schemeClr val="bg1"/>
                </a:solidFill>
                <a:effectLst>
                  <a:outerShdw blurRad="38100" dist="38100" dir="2700000" algn="tl">
                    <a:srgbClr val="000000">
                      <a:alpha val="43137"/>
                    </a:srgbClr>
                  </a:outerShdw>
                </a:effectLst>
                <a:latin typeface="Georgia" panose="02040502050405020303" pitchFamily="18" charset="0"/>
              </a:rPr>
              <a:t>Unique Waterfront Property On Lake Marion</a:t>
            </a:r>
          </a:p>
        </p:txBody>
      </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199</TotalTime>
  <Words>160</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30</cp:revision>
  <dcterms:created xsi:type="dcterms:W3CDTF">2006-08-16T00:00:00Z</dcterms:created>
  <dcterms:modified xsi:type="dcterms:W3CDTF">2017-05-12T12:52:40Z</dcterms:modified>
</cp:coreProperties>
</file>