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gif"/><Relationship Id="rId10" Type="http://schemas.openxmlformats.org/officeDocument/2006/relationships/image" Target="../media/image8.jpeg"/><Relationship Id="rId4" Type="http://schemas.openxmlformats.org/officeDocument/2006/relationships/image" Target="../media/image2.jp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7661" y="898084"/>
            <a:ext cx="3894688" cy="29119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9370" y="6054589"/>
            <a:ext cx="7788751" cy="1761201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Come take a look at this unique waterfront property on Lake Marion! This property has three bedrooms, 2 bathrooms, and an open floor plan! It has an in-ground heated swimming pool (4 feet deep) and its own dock! Each building has its own septic system. Building with one bedroom apartment and workshop/garage could be converted to second residence with permitted approval. Also emergency generator for power outages. Termite bond as well. All of this less than five minutes from Rocks Pond! </a:t>
            </a:r>
            <a:r>
              <a:rPr lang="en-US" sz="15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Must see to appreciate the privacy and beauty of this property.</a:t>
            </a:r>
            <a:endParaRPr lang="en-US" sz="1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-16351" y="9259905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Carla C Davis</a:t>
            </a:r>
          </a:p>
          <a:p>
            <a:pPr algn="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Mobile - (843) 437-4873</a:t>
            </a:r>
          </a:p>
          <a:p>
            <a:pPr algn="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gaweber@tds.net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8570" y="9273334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282988"/>
            <a:ext cx="20773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141 A N. Main Street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-8176" y="3781219"/>
            <a:ext cx="7786363" cy="107721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141 Meredith Drive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Plantation II | Eutawville, SC 29048 | MLS# 17010414 </a:t>
            </a:r>
            <a:r>
              <a:rPr lang="en-US" sz="1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| $399,900</a:t>
            </a:r>
            <a:endParaRPr lang="en-US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pPr algn="ctr"/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3 Beds | 2 Baths | 4,000 Square Feet</a:t>
            </a:r>
            <a:endParaRPr 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78746" y="4997424"/>
            <a:ext cx="7612518" cy="918178"/>
            <a:chOff x="90819" y="5075648"/>
            <a:chExt cx="7612518" cy="918178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88195" y="5075648"/>
              <a:ext cx="1228061" cy="918177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82949" y="5075648"/>
              <a:ext cx="1228061" cy="918177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819" y="5075648"/>
              <a:ext cx="1228061" cy="918177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85571" y="5075648"/>
              <a:ext cx="1228063" cy="918178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80326" y="5075648"/>
              <a:ext cx="1223011" cy="914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grpSp>
        <p:nvGrpSpPr>
          <p:cNvPr id="7" name="Group 6"/>
          <p:cNvGrpSpPr/>
          <p:nvPr/>
        </p:nvGrpSpPr>
        <p:grpSpPr>
          <a:xfrm>
            <a:off x="78746" y="7954777"/>
            <a:ext cx="7612518" cy="1224238"/>
            <a:chOff x="90819" y="7791539"/>
            <a:chExt cx="7612518" cy="1224238"/>
          </a:xfrm>
        </p:grpSpPr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819" y="7791540"/>
              <a:ext cx="1637416" cy="1224237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519" y="7791540"/>
              <a:ext cx="1637416" cy="1224237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65919" y="7791539"/>
              <a:ext cx="1637418" cy="1224238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4219" y="7791540"/>
              <a:ext cx="1637416" cy="1224237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10" name="Rectangle 9"/>
          <p:cNvSpPr/>
          <p:nvPr/>
        </p:nvSpPr>
        <p:spPr>
          <a:xfrm>
            <a:off x="-16351" y="6554"/>
            <a:ext cx="778875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UNIQUE 2+ ACRE WATERFRONT PROPERTY</a:t>
            </a:r>
          </a:p>
          <a:p>
            <a:pPr algn="ctr"/>
            <a:r>
              <a:rPr lang="en-US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with mother-in-law suite and heated in-ground pool</a:t>
            </a: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173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34</cp:revision>
  <dcterms:created xsi:type="dcterms:W3CDTF">2006-08-16T00:00:00Z</dcterms:created>
  <dcterms:modified xsi:type="dcterms:W3CDTF">2019-01-17T11:40:29Z</dcterms:modified>
</cp:coreProperties>
</file>