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1000" r="-11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266700" y="827159"/>
            <a:ext cx="5787145" cy="4340359"/>
          </a:xfrm>
          <a:prstGeom prst="rect">
            <a:avLst/>
          </a:prstGeom>
          <a:ln>
            <a:noFill/>
          </a:ln>
          <a:effectLst/>
        </p:spPr>
      </p:pic>
      <p:sp>
        <p:nvSpPr>
          <p:cNvPr id="3" name="Subtitle 2"/>
          <p:cNvSpPr>
            <a:spLocks noGrp="1"/>
          </p:cNvSpPr>
          <p:nvPr>
            <p:ph type="subTitle" idx="1"/>
          </p:nvPr>
        </p:nvSpPr>
        <p:spPr>
          <a:xfrm>
            <a:off x="266700" y="5383698"/>
            <a:ext cx="5787146" cy="3561714"/>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Welcome to 141 </a:t>
            </a:r>
            <a:r>
              <a:rPr lang="en-US" sz="1600" dirty="0" err="1">
                <a:solidFill>
                  <a:schemeClr val="bg1"/>
                </a:solidFill>
                <a:effectLst>
                  <a:outerShdw blurRad="38100" dist="38100" dir="2700000" algn="tl">
                    <a:srgbClr val="000000">
                      <a:alpha val="43137"/>
                    </a:srgbClr>
                  </a:outerShdw>
                </a:effectLst>
                <a:latin typeface="Georgia" panose="02040502050405020303" pitchFamily="18" charset="0"/>
              </a:rPr>
              <a:t>Porcher</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 Ave. This beautiful home has 3 bedrooms and two baths with a 1.5 acre yard and next door to the Town Park. This home has been newly renovated with new paint and custom lighting. There is new tile flooring in the hall bath and beautiful hardwoods in hall and bedrooms. The kitchen is a dream for those that enjoy cooking and entertaining. There is a large kitchen island for gatherings which overlooks the eat in dining area. Some renovations to include New Stainless Steel appliances, new switches and receptacles, custom LED lighting, new paint throughout, fireplaces all redone with stone, high ceilings, glass doors knobs and electrical has been updates as well as new metal roof. The bedrooms closets are big for a home of the era. </a:t>
            </a:r>
            <a:endParaRPr lang="en-US" sz="1600"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sp>
        <p:nvSpPr>
          <p:cNvPr id="13" name="Rectangle 12"/>
          <p:cNvSpPr/>
          <p:nvPr/>
        </p:nvSpPr>
        <p:spPr>
          <a:xfrm>
            <a:off x="5064174" y="9259906"/>
            <a:ext cx="2936825" cy="646331"/>
          </a:xfrm>
          <a:prstGeom prst="rect">
            <a:avLst/>
          </a:prstGeom>
        </p:spPr>
        <p:txBody>
          <a:bodyPr wrap="square">
            <a:spAutoFit/>
          </a:bodyPr>
          <a:lstStyle/>
          <a:p>
            <a:pPr algn="ct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ct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ct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4359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8600" y="9282988"/>
            <a:ext cx="2932050"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266700" y="4090300"/>
            <a:ext cx="5787145"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141 </a:t>
            </a:r>
            <a:r>
              <a:rPr lang="en-US" sz="2800" dirty="0" err="1">
                <a:solidFill>
                  <a:schemeClr val="bg1"/>
                </a:solidFill>
                <a:effectLst>
                  <a:outerShdw blurRad="38100" dist="38100" dir="2700000" algn="tl">
                    <a:srgbClr val="000000">
                      <a:alpha val="43137"/>
                    </a:srgbClr>
                  </a:outerShdw>
                </a:effectLst>
                <a:latin typeface="Georgia" panose="02040502050405020303" pitchFamily="18" charset="0"/>
              </a:rPr>
              <a:t>Porcher</a:t>
            </a: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 Avenue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20011304 | $269,900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  Baths | 2,455 Square Feet</a:t>
            </a:r>
            <a:endParaRPr lang="en-US" sz="1800" dirty="0">
              <a:solidFill>
                <a:schemeClr val="bg1"/>
              </a:solidFill>
              <a:effectLst>
                <a:outerShdw blurRad="38100" dist="38100" dir="2700000" algn="tl">
                  <a:srgbClr val="000000">
                    <a:alpha val="43137"/>
                  </a:srgbClr>
                </a:outerShdw>
              </a:effectLst>
            </a:endParaRP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591300" y="4667489"/>
            <a:ext cx="1371600" cy="1025495"/>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591300" y="2107270"/>
            <a:ext cx="1371600" cy="1025495"/>
          </a:xfrm>
          <a:prstGeom prst="rect">
            <a:avLst/>
          </a:prstGeom>
          <a:ln>
            <a:noFill/>
          </a:ln>
          <a:effectLst>
            <a:outerShdw blurRad="190500" algn="tl" rotWithShape="0">
              <a:srgbClr val="000000">
                <a:alpha val="70000"/>
              </a:srgbClr>
            </a:outerShdw>
          </a:effectLst>
        </p:spPr>
      </p:pic>
      <p:sp>
        <p:nvSpPr>
          <p:cNvPr id="11" name="Rectangle 10"/>
          <p:cNvSpPr/>
          <p:nvPr/>
        </p:nvSpPr>
        <p:spPr>
          <a:xfrm>
            <a:off x="0" y="-5952"/>
            <a:ext cx="8229600" cy="584775"/>
          </a:xfrm>
          <a:prstGeom prst="rect">
            <a:avLst/>
          </a:prstGeom>
          <a:noFill/>
        </p:spPr>
        <p:txBody>
          <a:bodyPr wrap="square" lIns="91440" tIns="45720" rIns="91440" bIns="45720" anchor="ctr">
            <a:spAutoFit/>
          </a:bodyPr>
          <a:lstStyle/>
          <a:p>
            <a:pPr algn="ctr"/>
            <a:r>
              <a:rPr lang="en-US" sz="3200" b="1" i="1" dirty="0">
                <a:ln w="0">
                  <a:noFill/>
                </a:ln>
                <a:solidFill>
                  <a:srgbClr val="FFFF00"/>
                </a:solidFill>
                <a:effectLst>
                  <a:outerShdw blurRad="50800" dist="38100" dir="5400000" algn="t" rotWithShape="0">
                    <a:prstClr val="black">
                      <a:alpha val="40000"/>
                    </a:prstClr>
                  </a:outerShdw>
                </a:effectLst>
                <a:latin typeface="Georgia" panose="02040502050405020303" pitchFamily="18" charset="0"/>
              </a:rPr>
              <a:t>This Home Is A Must See!!</a:t>
            </a: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591300" y="827160"/>
            <a:ext cx="1371600" cy="1025496"/>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7341DA06-C2CC-426A-8297-9351052C4F6F}"/>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91300" y="3387379"/>
            <a:ext cx="1371600" cy="1025496"/>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FCB50C9A-003D-4949-894A-8A47878AD4B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591300" y="7573812"/>
            <a:ext cx="1371600" cy="1371600"/>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9AAA400E-523F-43D2-9171-2BE0DF3A495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591300" y="5947598"/>
            <a:ext cx="1371600" cy="13716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202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30</cp:revision>
  <dcterms:created xsi:type="dcterms:W3CDTF">2006-08-16T00:00:00Z</dcterms:created>
  <dcterms:modified xsi:type="dcterms:W3CDTF">2020-05-05T19:10:04Z</dcterms:modified>
</cp:coreProperties>
</file>