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948" y="24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9/18/2018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9/18/2018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6" y="0"/>
            <a:ext cx="7313628" cy="4860580"/>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300" dirty="0">
                <a:solidFill>
                  <a:schemeClr val="tx2">
                    <a:lumMod val="75000"/>
                  </a:schemeClr>
                </a:solidFill>
                <a:latin typeface="Century Gothic" panose="020B0502020202020204" pitchFamily="34" charset="0"/>
              </a:rPr>
              <a:t>Amazing upgrades, professional remodel, and master bedroom down stairs! Beautiful landscaped front yard leads to a full front porch and gorgeous interior! Professional paint, new cabinets, quartz counter tops, back splash, stainless chef appliances, tile flooring, new carpet and wood flooring is the beginning of an extravagant list of upgrades. Master bath has an amazing remodeled shower/soaking tub and cabinets. Bonus room over the garage could easily become a 4th bedroom and the sun room has heat/air. Sunroom flooring is fully encapsulated with a dehumidifier and trap door for access. Garage is equally as impressive with organization and cabinets. Sellers have taken pride in their home and ready for a new owner!</a:t>
            </a:r>
            <a:endParaRPr lang="en-US" sz="1300" b="1" dirty="0">
              <a:solidFill>
                <a:schemeClr val="tx2">
                  <a:lumMod val="75000"/>
                </a:schemeClr>
              </a:solidFill>
              <a:latin typeface="Century Gothic" panose="020B0502020202020204" pitchFamily="34" charset="0"/>
            </a:endParaRPr>
          </a:p>
        </p:txBody>
      </p:sp>
      <p:sp>
        <p:nvSpPr>
          <p:cNvPr id="17" name="Rectangle 16"/>
          <p:cNvSpPr/>
          <p:nvPr/>
        </p:nvSpPr>
        <p:spPr>
          <a:xfrm>
            <a:off x="1" y="9198114"/>
            <a:ext cx="7315199" cy="707886"/>
          </a:xfrm>
          <a:prstGeom prst="rect">
            <a:avLst/>
          </a:prstGeom>
        </p:spPr>
        <p:txBody>
          <a:bodyPr wrap="square">
            <a:spAutoFit/>
          </a:bodyPr>
          <a:lstStyle/>
          <a:p>
            <a:pPr algn="ctr"/>
            <a:r>
              <a:rPr lang="en-US" sz="1600" dirty="0">
                <a:solidFill>
                  <a:srgbClr val="00325C"/>
                </a:solidFill>
                <a:latin typeface="Century Gothic" panose="020B0502020202020204" pitchFamily="34" charset="0"/>
              </a:rPr>
              <a:t>Connie White, Broker</a:t>
            </a:r>
          </a:p>
          <a:p>
            <a:pPr algn="ctr"/>
            <a:r>
              <a:rPr lang="en-US" sz="1200" dirty="0">
                <a:solidFill>
                  <a:srgbClr val="00325C"/>
                </a:solidFill>
                <a:latin typeface="Century Gothic" panose="020B0502020202020204" pitchFamily="34" charset="0"/>
              </a:rPr>
              <a:t>843-532-3356</a:t>
            </a:r>
          </a:p>
          <a:p>
            <a:pPr algn="ctr"/>
            <a:r>
              <a:rPr lang="en-US" sz="1200" dirty="0">
                <a:solidFill>
                  <a:srgbClr val="00325C"/>
                </a:solidFill>
                <a:latin typeface="Century Gothic" panose="020B0502020202020204" pitchFamily="34" charset="0"/>
              </a:rPr>
              <a:t>conniesyouragent@gmail.com</a:t>
            </a:r>
            <a:endParaRPr lang="en-US" sz="105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1323439"/>
          </a:xfrm>
          <a:prstGeom prst="rect">
            <a:avLst/>
          </a:prstGeom>
          <a:noFill/>
        </p:spPr>
        <p:txBody>
          <a:bodyPr wrap="square">
            <a:spAutoFit/>
          </a:bodyPr>
          <a:lstStyle/>
          <a:p>
            <a:pPr algn="ctr"/>
            <a:r>
              <a:rPr lang="en-US" sz="4000" b="1" dirty="0">
                <a:ln w="3175">
                  <a:noFill/>
                </a:ln>
                <a:solidFill>
                  <a:schemeClr val="tx2"/>
                </a:solidFill>
                <a:effectLst>
                  <a:outerShdw blurRad="50800" dist="38100" dir="5400000" algn="t" rotWithShape="0">
                    <a:prstClr val="black">
                      <a:alpha val="40000"/>
                    </a:prstClr>
                  </a:outerShdw>
                </a:effectLst>
                <a:latin typeface="Freestyle Script" panose="030804020302050B0404" pitchFamily="66" charset="0"/>
              </a:rPr>
              <a:t>Crowfield Plantation </a:t>
            </a:r>
          </a:p>
          <a:p>
            <a:pPr algn="ctr"/>
            <a:r>
              <a:rPr lang="en-US" sz="4000" b="1" dirty="0">
                <a:ln w="3175">
                  <a:noFill/>
                </a:ln>
                <a:solidFill>
                  <a:schemeClr val="tx2"/>
                </a:solidFill>
                <a:effectLst>
                  <a:outerShdw blurRad="50800" dist="38100" dir="5400000" algn="t" rotWithShape="0">
                    <a:prstClr val="black">
                      <a:alpha val="40000"/>
                    </a:prstClr>
                  </a:outerShdw>
                </a:effectLst>
                <a:latin typeface="Freestyle Script" panose="030804020302050B0404" pitchFamily="66" charset="0"/>
              </a:rPr>
              <a:t>Master Down</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141 Winding Rock Road</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Crowfield Plantation :: Goose Creek, SC 29445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18022353 :: $294,500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5487245" y="-10958"/>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716896">
            <a:off x="5717550" y="447483"/>
            <a:ext cx="1778051"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93" y="5000833"/>
            <a:ext cx="1827782" cy="1214785"/>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3" y="7721265"/>
            <a:ext cx="1827924" cy="1214788"/>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93" y="6360851"/>
            <a:ext cx="1828613" cy="1215181"/>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30337"/>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3650" y="9362150"/>
            <a:ext cx="850392" cy="425903"/>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338</TotalTime>
  <Words>170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141 Winding Rock Road Crowfield Plantation :: Goose Creek, SC 29445 MLS# 18022353 :: $294,500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58</cp:revision>
  <dcterms:created xsi:type="dcterms:W3CDTF">2006-08-16T00:00:00Z</dcterms:created>
  <dcterms:modified xsi:type="dcterms:W3CDTF">2018-09-18T15:46:07Z</dcterms:modified>
</cp:coreProperties>
</file>