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gif"/><Relationship Id="rId7" Type="http://schemas.openxmlformats.org/officeDocument/2006/relationships/image" Target="../media/image4.jp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laurenzurilla.com/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mailto:laurenismyrealtor@gmail.com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2827" y="745716"/>
            <a:ext cx="3761274" cy="25075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1574" y="898806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141" y="745716"/>
            <a:ext cx="3777847" cy="2507516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1421 Saint Hubert Way</a:t>
            </a: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Hunt Club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29414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17024116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$399,900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 Bedrooms | 2½  Baths | 3,058 sf</a:t>
            </a:r>
            <a:endParaRPr lang="en-US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150" y="4475576"/>
            <a:ext cx="7674101" cy="3332781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is it! Located in a quiet section of the neighborhood, set back off the street &amp; backing to protected wetlands! Popular &amp; open Bluffton floor plan with over 3,000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sq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/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ft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! Front &amp; back staircases, impressive 2 story foyer &amp; large room sizes + all 4 upper level bedrooms have walk in closets! </a:t>
            </a:r>
          </a:p>
          <a:p>
            <a:endParaRPr lang="en-US" sz="12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Main level has a separate office &amp; hardwoods throughout! You'll love the kitchen: 42'' cabinets w/crown molding, center island, double ovens, granite, loads of storage &amp; counter space. A great space for entertaining &amp; with a screened porch off the kitchen + paver patio/hardscape. Master w/sitting room &amp; luxury bath. This home is better than new! Why? Larger lot, larger home and less $ per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sq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/ft. Yard is already fenced, windows all have 2'' blinds &amp; an alarm system is already installed! </a:t>
            </a:r>
          </a:p>
          <a:p>
            <a:endParaRPr lang="en-US" sz="12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5 ceiling fans inside plus 1 on the screened porch to keep you cool. Windows abound in this home that was built in 2009. **Cooktop can be moved to under microwave (electric already there). Mud room has a laundry tub! Carpets just cleaned, house power washed - move right in! Neighborhood pool and play area, great social committee to keep it fun in Hunt Club! Charleston style look and feel, close to shopping! Flood insurance optional!</a:t>
            </a:r>
          </a:p>
        </p:txBody>
      </p:sp>
      <p:sp>
        <p:nvSpPr>
          <p:cNvPr id="6" name="Rectangle 5"/>
          <p:cNvSpPr/>
          <p:nvPr/>
        </p:nvSpPr>
        <p:spPr>
          <a:xfrm>
            <a:off x="2599046" y="8937992"/>
            <a:ext cx="2574309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Lauren Zurilla</a:t>
            </a:r>
          </a:p>
          <a:p>
            <a:pPr algn="ctr"/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O (843) 884-7300 | M (843) 991-9149</a:t>
            </a:r>
          </a:p>
          <a:p>
            <a:pPr algn="ctr"/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laurenismyrealtor@gmail.com</a:t>
            </a:r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  <a:p>
            <a:pPr algn="ctr"/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www.LaurenZurilla.com</a:t>
            </a:r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endParaRPr lang="en-US" sz="1000" dirty="0">
              <a:solidFill>
                <a:schemeClr val="accent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Premier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7772398" cy="70788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Price Improvement!</a:t>
            </a:r>
            <a:endParaRPr lang="en-US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1" y="3488122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26" t="8776" r="23926" b="31125"/>
          <a:stretch/>
        </p:blipFill>
        <p:spPr>
          <a:xfrm>
            <a:off x="10699146" y="8710796"/>
            <a:ext cx="477518" cy="635000"/>
          </a:xfrm>
          <a:prstGeom prst="rect">
            <a:avLst/>
          </a:prstGeom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4111" y="3488122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0081" y="3488122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6051" y="3488122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2021" y="348552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0081" y="781096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6051" y="781096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7" name="Picture 6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2021" y="781096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6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1" y="781096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9" name="Picture 6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4111" y="781096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41" y="8988060"/>
            <a:ext cx="626218" cy="713232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8124835" y="8620492"/>
            <a:ext cx="2574308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Ashley Melton</a:t>
            </a:r>
          </a:p>
          <a:p>
            <a:pPr algn="r"/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670-2333</a:t>
            </a:r>
          </a:p>
          <a:p>
            <a:pPr algn="r"/>
            <a:r>
              <a:rPr lang="de-DE" sz="1100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ashley.melton@agentowned.com </a:t>
            </a:r>
          </a:p>
          <a:p>
            <a:pPr algn="r"/>
            <a:r>
              <a:rPr lang="de-DE" sz="1100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www. CharlestonPalmettoHomes.com</a:t>
            </a:r>
            <a:endParaRPr lang="en-US" sz="1000" dirty="0">
              <a:solidFill>
                <a:schemeClr val="accent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299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1421 Saint Hubert Way  Hunt Club Charleston, SC 29414  MLS# 17024116 $399,900  4 Bedrooms | 2½  Baths | 3,058 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2017-10-13T17:35:16Z</dcterms:modified>
</cp:coreProperties>
</file>